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70" r:id="rId8"/>
    <p:sldId id="271" r:id="rId9"/>
    <p:sldId id="272" r:id="rId10"/>
    <p:sldId id="273" r:id="rId11"/>
    <p:sldId id="274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7" d="100"/>
          <a:sy n="47" d="100"/>
        </p:scale>
        <p:origin x="-570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РАБОТА ДЕТСКОГО ЮНОШЕСКОГО ДВИЖЕНИЯ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ДЮО «ЖАШ ГВАРДИЯ»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9073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AMSUNG\Desktop\8\ваши фото\IMG-20161205-WA0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6539" y="2674938"/>
            <a:ext cx="5178860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Встреча наших активистов с </a:t>
            </a:r>
            <a:r>
              <a:rPr lang="ru-RU" dirty="0" err="1" smtClean="0"/>
              <a:t>Ю.Бобковым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471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AMSUNG\Desktop\8\ваши фото\IMG-20161227-WA00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6539" y="2674938"/>
            <a:ext cx="5178860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</a:t>
            </a:r>
            <a:r>
              <a:rPr lang="ru-RU" smtClean="0"/>
              <a:t>в доме-интернате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39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Наши выпускники в фонде </a:t>
            </a:r>
            <a:r>
              <a:rPr lang="ru-RU" smtClean="0"/>
              <a:t>Абирова</a:t>
            </a:r>
            <a:endParaRPr lang="ru-RU"/>
          </a:p>
        </p:txBody>
      </p:sp>
      <p:pic>
        <p:nvPicPr>
          <p:cNvPr id="1027" name="Picture 3" descr="C:\Users\SAMSUNG\Desktop\Фото к презентации\20171105_1821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213" y="2674938"/>
            <a:ext cx="6135511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910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MSUNG\Desktop\8\ваши фото\IMG-20160525-WA0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3108" y="2674938"/>
            <a:ext cx="2585722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Конференция старшеклассников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2871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MSUNG\Desktop\8\ваши фото\IMG-20160525-WA0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Получение сертификатов в Фонде </a:t>
            </a:r>
            <a:br>
              <a:rPr lang="ru-RU" dirty="0" smtClean="0"/>
            </a:br>
            <a:r>
              <a:rPr lang="ru-RU" dirty="0" smtClean="0"/>
              <a:t>«Прогрессивных инициатив»-Аскара </a:t>
            </a:r>
            <a:r>
              <a:rPr lang="ru-RU" dirty="0" err="1" smtClean="0"/>
              <a:t>Салымбекова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381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MSUNG\Desktop\8\ваши фото\IMG-20160526-WA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1760" y="2674938"/>
            <a:ext cx="2588418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Отчет о работе за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03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AMSUNG\Desktop\8\ваши фото\IMG-20160526-WA0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9734" y="2674938"/>
            <a:ext cx="2592469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Участники тренинга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824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AMSUNG\Desktop\8\ваши фото\IMG-20160604-WA00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8670" y="2674938"/>
            <a:ext cx="5774598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Получение сертификатов по проекту «Мы против насилия»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9256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SAMSUNG\Desktop\8\ваши фото\IMG-20160601-WA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«Мы-За чистый Бишкек!»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1884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AMSUNG\Desktop\8\ваши фото\IMG-20160604-WA00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8670" y="2674938"/>
            <a:ext cx="5774598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Активные участники тренингов в ЦЗД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4934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AMSUNG\Desktop\8\ваши фото\IMG-20161125-WA00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Форум-театр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08697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</TotalTime>
  <Words>56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РАБОТА ДЕТСКОГО ЮНОШЕСКОГО ДВИЖЕНИЯ</vt:lpstr>
      <vt:lpstr>Конференция старшеклассников</vt:lpstr>
      <vt:lpstr>Получение сертификатов в Фонде  «Прогрессивных инициатив»-Аскара Салымбекова</vt:lpstr>
      <vt:lpstr>Отчет о работе за год</vt:lpstr>
      <vt:lpstr>Участники тренинга</vt:lpstr>
      <vt:lpstr>Получение сертификатов по проекту «Мы против насилия»</vt:lpstr>
      <vt:lpstr>Акция «Мы-За чистый Бишкек!»</vt:lpstr>
      <vt:lpstr>Активные участники тренингов в ЦЗД</vt:lpstr>
      <vt:lpstr>Форум-театр</vt:lpstr>
      <vt:lpstr>Встреча наших активистов с Ю.Бобковым</vt:lpstr>
      <vt:lpstr>Акция в доме-интернате</vt:lpstr>
      <vt:lpstr>Наши выпускники в фонде Абирова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ДЕТСКОГО ЮНОШЕСКОГО ДВИЖЕНИЯ</dc:title>
  <dc:creator>SAMSUNG</dc:creator>
  <cp:lastModifiedBy>SAMSUNG</cp:lastModifiedBy>
  <cp:revision>5</cp:revision>
  <dcterms:created xsi:type="dcterms:W3CDTF">2017-11-24T10:12:57Z</dcterms:created>
  <dcterms:modified xsi:type="dcterms:W3CDTF">2018-11-19T08:09:16Z</dcterms:modified>
</cp:coreProperties>
</file>