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1" r:id="rId2"/>
    <p:sldMasterId id="2147483753" r:id="rId3"/>
    <p:sldMasterId id="2147483765" r:id="rId4"/>
    <p:sldMasterId id="2147483778" r:id="rId5"/>
    <p:sldMasterId id="2147483791" r:id="rId6"/>
    <p:sldMasterId id="2147483803" r:id="rId7"/>
    <p:sldMasterId id="2147483815" r:id="rId8"/>
    <p:sldMasterId id="2147483828" r:id="rId9"/>
    <p:sldMasterId id="2147483854" r:id="rId10"/>
  </p:sldMasterIdLst>
  <p:sldIdLst>
    <p:sldId id="317" r:id="rId11"/>
    <p:sldId id="279" r:id="rId12"/>
    <p:sldId id="299" r:id="rId13"/>
    <p:sldId id="304" r:id="rId14"/>
    <p:sldId id="425" r:id="rId15"/>
    <p:sldId id="455" r:id="rId16"/>
    <p:sldId id="257" r:id="rId17"/>
    <p:sldId id="449" r:id="rId18"/>
    <p:sldId id="259" r:id="rId19"/>
    <p:sldId id="268" r:id="rId20"/>
    <p:sldId id="266" r:id="rId21"/>
    <p:sldId id="426" r:id="rId22"/>
    <p:sldId id="298" r:id="rId23"/>
    <p:sldId id="454" r:id="rId24"/>
    <p:sldId id="453" r:id="rId25"/>
    <p:sldId id="431" r:id="rId26"/>
    <p:sldId id="450" r:id="rId27"/>
    <p:sldId id="451" r:id="rId28"/>
    <p:sldId id="446" r:id="rId29"/>
    <p:sldId id="436" r:id="rId30"/>
    <p:sldId id="438" r:id="rId31"/>
    <p:sldId id="439" r:id="rId32"/>
    <p:sldId id="440" r:id="rId33"/>
    <p:sldId id="447" r:id="rId34"/>
    <p:sldId id="441" r:id="rId35"/>
    <p:sldId id="448" r:id="rId36"/>
    <p:sldId id="443" r:id="rId37"/>
    <p:sldId id="452" r:id="rId38"/>
    <p:sldId id="456" r:id="rId39"/>
    <p:sldId id="457" r:id="rId40"/>
    <p:sldId id="458" r:id="rId41"/>
    <p:sldId id="459" r:id="rId42"/>
    <p:sldId id="460" r:id="rId43"/>
    <p:sldId id="430" r:id="rId44"/>
    <p:sldId id="461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4"/>
    <a:srgbClr val="FFFFFD"/>
    <a:srgbClr val="B10FB5"/>
    <a:srgbClr val="5A2781"/>
    <a:srgbClr val="800080"/>
    <a:srgbClr val="FA974C"/>
    <a:srgbClr val="E66708"/>
    <a:srgbClr val="FEC8B0"/>
    <a:srgbClr val="FDB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5" autoAdjust="0"/>
    <p:restoredTop sz="93895" autoAdjust="0"/>
  </p:normalViewPr>
  <p:slideViewPr>
    <p:cSldViewPr>
      <p:cViewPr varScale="1">
        <p:scale>
          <a:sx n="65" d="100"/>
          <a:sy n="65" d="100"/>
        </p:scale>
        <p:origin x="-14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rgbClr val="454545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216DA-5B79-46B4-9CDE-7C686C154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BBCCF-A9E2-4457-99AD-BC4637F68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218A6-3236-49FE-8678-6B9646975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3E8CC-B247-4DB5-B46C-0A45789D1E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6145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146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7737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7738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60899AD7-68F5-4A3D-9EB6-F22B9FAB2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C650A-0743-47B2-AD61-BB6ECDDCE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6FCD5-8F2D-4D74-B6BF-5100BA519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386FD-FD4C-4304-BA54-925EF6D0E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E97E8-9335-4C7F-8206-078A4921D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17214-B858-4D1F-BC9E-9FD9DC911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B2BD9-63CC-4AE8-87C2-13FD3FAAF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2AAD0-1C28-4D88-B0E1-E72FB4625A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599DB-E2DE-407F-AD29-ABD9351AA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8339-8CF6-4573-A690-9BC0C56A9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794CC-6559-4BA5-ADE0-9AD816501A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</p:grpSp>
      <p:sp>
        <p:nvSpPr>
          <p:cNvPr id="7169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69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7DF3-2E2F-41A5-A07E-9B6BB06CE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41513-04A9-468B-B4C5-691F8F48DB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0BEE3-6176-47E6-8205-B5A2F4B67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09B87-99B7-496E-A26D-8A8ABCD6BD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7D76-5AEE-49D4-9A30-A82EC1A1A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B491B-ECEF-478C-BABC-A7969EE3A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4414" y="1600200"/>
            <a:ext cx="328138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9771F-AD36-4056-B2CD-204CA921C3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356A7-30FD-492F-8974-6664F36C2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0A811-626E-42F6-BD00-C6B153BE5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39E5A-237F-4198-9F5D-E94769E7DD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DB1F2-5B8F-4F92-B213-1000FFD8C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F29-4367-485C-AB99-213B1F229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579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579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88FF7-5B54-4168-83C6-F0F712F23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919BD-8A88-4AAD-9586-10D2B1A3B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D988B-DB48-4C34-95FD-6EA8B71E2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AFE9F-2DF8-4B06-AA54-99E8897B1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7290" y="1535113"/>
            <a:ext cx="31400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357290" y="2174875"/>
            <a:ext cx="31400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60EB9-FA64-48DE-9718-FF7CDDC833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B5615-0F1F-4FE6-9F9A-895BCA83B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28DF7-A391-4F46-AE7C-D19A80CBF8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CCC64-75BF-45A4-9E07-B486F9618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216DA-5B79-46B4-9CDE-7C686C154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BBCCF-A9E2-4457-99AD-BC4637F68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218A6-3236-49FE-8678-6B9646975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3E8CC-B247-4DB5-B46C-0A45789D1E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6145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146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7737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7738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60899AD7-68F5-4A3D-9EB6-F22B9FAB2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C650A-0743-47B2-AD61-BB6ECDDCE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6FCD5-8F2D-4D74-B6BF-5100BA519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386FD-FD4C-4304-BA54-925EF6D0E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E97E8-9335-4C7F-8206-078A4921D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17214-B858-4D1F-BC9E-9FD9DC911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B2BD9-63CC-4AE8-87C2-13FD3FAAF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2AAD0-1C28-4D88-B0E1-E72FB4625A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599DB-E2DE-407F-AD29-ABD9351AA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8339-8CF6-4573-A690-9BC0C56A9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794CC-6559-4BA5-ADE0-9AD816501A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000240"/>
            <a:ext cx="236537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1538" y="3214686"/>
            <a:ext cx="2393975" cy="29114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</p:grpSp>
      <p:sp>
        <p:nvSpPr>
          <p:cNvPr id="7169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69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7DF3-2E2F-41A5-A07E-9B6BB06CE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41513-04A9-468B-B4C5-691F8F48DB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0BEE3-6176-47E6-8205-B5A2F4B67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09B87-99B7-496E-A26D-8A8ABCD6BD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7D76-5AEE-49D4-9A30-A82EC1A1A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B491B-ECEF-478C-BABC-A7969EE3A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9771F-AD36-4056-B2CD-204CA921C3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356A7-30FD-492F-8974-6664F36C2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0A811-626E-42F6-BD00-C6B153BE5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39E5A-237F-4198-9F5D-E94769E7DD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DB1F2-5B8F-4F92-B213-1000FFD8C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F29-4367-485C-AB99-213B1F229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579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579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88FF7-5B54-4168-83C6-F0F712F23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919BD-8A88-4AAD-9586-10D2B1A3B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D988B-DB48-4C34-95FD-6EA8B71E2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AFE9F-2DF8-4B06-AA54-99E8897B1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60EB9-FA64-48DE-9718-FF7CDDC833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B5615-0F1F-4FE6-9F9A-895BCA83B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28DF7-A391-4F46-AE7C-D19A80CBF8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CCC64-75BF-45A4-9E07-B486F9618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5852" y="1600200"/>
            <a:ext cx="74009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60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88000" sy="95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6042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042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042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6042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6042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6042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6042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042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6042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pitchFamily="34" charset="0"/>
              </a:endParaRPr>
            </a:p>
          </p:txBody>
        </p:sp>
      </p:grpSp>
      <p:sp>
        <p:nvSpPr>
          <p:cNvPr id="6043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04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043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0" grpId="0"/>
      <p:bldP spid="604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4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04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6656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6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6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6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6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6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6657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1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1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1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6713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714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715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716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94917048-23E6-459C-8DB6-800F4642C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6717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13" grpId="0"/>
      <p:bldP spid="667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7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67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70659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0660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0661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0662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0663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</p:grpSp>
      <p:sp>
        <p:nvSpPr>
          <p:cNvPr id="7066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6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6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fld id="{7807D4FA-789D-4FB0-A793-5E4F770C7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6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706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66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7475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5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5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5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5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7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7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7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477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477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477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7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7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5FA07FAF-455A-4EEF-99CB-A68FAA81A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47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47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73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6042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042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042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6042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6042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6042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6042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042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6042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pitchFamily="34" charset="0"/>
              </a:endParaRPr>
            </a:p>
          </p:txBody>
        </p:sp>
      </p:grpSp>
      <p:sp>
        <p:nvSpPr>
          <p:cNvPr id="6043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04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043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30.01.2021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0" grpId="0"/>
      <p:bldP spid="604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4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04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6656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6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6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6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6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6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6657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7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8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59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0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1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2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3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4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5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6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7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8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69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0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1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1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71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6713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714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715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716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94917048-23E6-459C-8DB6-800F4642C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6717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13" grpId="0"/>
      <p:bldP spid="667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7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67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70659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0660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0661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0662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0663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</p:grpSp>
      <p:sp>
        <p:nvSpPr>
          <p:cNvPr id="7066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6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6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fld id="{7807D4FA-789D-4FB0-A793-5E4F770C7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6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706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66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7475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5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5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5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5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6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7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7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77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477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477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477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7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7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5FA07FAF-455A-4EEF-99CB-A68FAA81A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47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47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73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Мои рисунки\РАМКИ +++\0_89174_78213b6c_X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4809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500034" y="571480"/>
            <a:ext cx="8143932" cy="5715040"/>
          </a:xfrm>
          <a:prstGeom prst="round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8100000" scaled="0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928662" y="1214422"/>
            <a:ext cx="7344816" cy="45720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Общеобразовательная средняя школа №8 </a:t>
            </a:r>
            <a:r>
              <a:rPr lang="en-US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им. </a:t>
            </a:r>
            <a:r>
              <a:rPr lang="ru-RU" sz="54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Узакбая</a:t>
            </a:r>
            <a:r>
              <a:rPr lang="ru-RU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Абдукаимова</a:t>
            </a:r>
            <a:r>
              <a:rPr lang="ru-RU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br>
              <a:rPr lang="ru-RU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Ленинского района </a:t>
            </a:r>
            <a:br>
              <a:rPr lang="ru-RU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г. Бишкек</a:t>
            </a:r>
            <a:endParaRPr lang="ru-RU" sz="54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4\Рабочий стол\ШКОЛА\DSC_0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72339"/>
          </a:xfrm>
          <a:prstGeom prst="rect">
            <a:avLst/>
          </a:prstGeom>
          <a:noFill/>
        </p:spPr>
      </p:pic>
      <p:sp>
        <p:nvSpPr>
          <p:cNvPr id="3" name="Штриховая стрелка вправо 2"/>
          <p:cNvSpPr/>
          <p:nvPr/>
        </p:nvSpPr>
        <p:spPr>
          <a:xfrm rot="1226402">
            <a:off x="277742" y="2786802"/>
            <a:ext cx="1767714" cy="468870"/>
          </a:xfrm>
          <a:prstGeom prst="stripedRightArrow">
            <a:avLst>
              <a:gd name="adj1" fmla="val 39683"/>
              <a:gd name="adj2" fmla="val 64513"/>
            </a:avLst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триховая стрелка вправо 3"/>
          <p:cNvSpPr/>
          <p:nvPr/>
        </p:nvSpPr>
        <p:spPr>
          <a:xfrm rot="16200000">
            <a:off x="4955014" y="1173778"/>
            <a:ext cx="1287018" cy="468870"/>
          </a:xfrm>
          <a:prstGeom prst="stripedRightArrow">
            <a:avLst>
              <a:gd name="adj1" fmla="val 39683"/>
              <a:gd name="adj2" fmla="val 64513"/>
            </a:avLst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войная стрелка влево/вверх 4"/>
          <p:cNvSpPr/>
          <p:nvPr/>
        </p:nvSpPr>
        <p:spPr>
          <a:xfrm rot="2465280">
            <a:off x="4170685" y="5703832"/>
            <a:ext cx="1593434" cy="1567201"/>
          </a:xfrm>
          <a:prstGeom prst="leftUpArrow">
            <a:avLst>
              <a:gd name="adj1" fmla="val 10375"/>
              <a:gd name="adj2" fmla="val 32604"/>
              <a:gd name="adj3" fmla="val 1463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4\Рабочий стол\ШКОЛА\DSC02995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Штриховая стрелка вправо 2"/>
          <p:cNvSpPr/>
          <p:nvPr/>
        </p:nvSpPr>
        <p:spPr>
          <a:xfrm rot="12551388">
            <a:off x="7208826" y="5665779"/>
            <a:ext cx="1601108" cy="544391"/>
          </a:xfrm>
          <a:prstGeom prst="stripedRightArrow">
            <a:avLst>
              <a:gd name="adj1" fmla="val 39683"/>
              <a:gd name="adj2" fmla="val 64513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00100" y="714356"/>
            <a:ext cx="7072362" cy="207170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BFBB7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2011 - 2013 </a:t>
            </a:r>
            <a:r>
              <a:rPr lang="ru-RU" sz="8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гг</a:t>
            </a:r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ТО МАЛЫШИ\IMG_0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Штриховая стрелка вправо 3"/>
          <p:cNvSpPr/>
          <p:nvPr/>
        </p:nvSpPr>
        <p:spPr>
          <a:xfrm rot="7259892">
            <a:off x="7034861" y="5050674"/>
            <a:ext cx="1714512" cy="500066"/>
          </a:xfrm>
          <a:prstGeom prst="stripedRightArrow">
            <a:avLst>
              <a:gd name="adj1" fmla="val 26780"/>
              <a:gd name="adj2" fmla="val 64513"/>
            </a:avLst>
          </a:prstGeom>
          <a:solidFill>
            <a:srgbClr val="00B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Штриховая стрелка вправо 4"/>
          <p:cNvSpPr/>
          <p:nvPr/>
        </p:nvSpPr>
        <p:spPr>
          <a:xfrm rot="3212548">
            <a:off x="7962152" y="2644813"/>
            <a:ext cx="893194" cy="353960"/>
          </a:xfrm>
          <a:prstGeom prst="stripedRightArrow">
            <a:avLst>
              <a:gd name="adj1" fmla="val 26780"/>
              <a:gd name="adj2" fmla="val 64513"/>
            </a:avLst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Штриховая стрелка вправо 5"/>
          <p:cNvSpPr/>
          <p:nvPr/>
        </p:nvSpPr>
        <p:spPr>
          <a:xfrm rot="3212548">
            <a:off x="3007723" y="4308348"/>
            <a:ext cx="1523357" cy="459906"/>
          </a:xfrm>
          <a:prstGeom prst="stripedRightArrow">
            <a:avLst>
              <a:gd name="adj1" fmla="val 26780"/>
              <a:gd name="adj2" fmla="val 64513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триховая стрелка вправо 6"/>
          <p:cNvSpPr/>
          <p:nvPr/>
        </p:nvSpPr>
        <p:spPr>
          <a:xfrm rot="8624102">
            <a:off x="5238249" y="490536"/>
            <a:ext cx="893194" cy="353960"/>
          </a:xfrm>
          <a:prstGeom prst="stripedRightArrow">
            <a:avLst>
              <a:gd name="adj1" fmla="val 26780"/>
              <a:gd name="adj2" fmla="val 64513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сош 8 фото\15762598709229923_d1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сош 8 фото\15762598709229796_9b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56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00100" y="714356"/>
            <a:ext cx="7072362" cy="207170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BFBB7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2014 - 2019 </a:t>
            </a:r>
            <a:r>
              <a:rPr lang="ru-RU" sz="8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гг</a:t>
            </a:r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7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сош 8 фото\15762598729008397_da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6"/>
            <a:ext cx="9144000" cy="68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с вырезом 1"/>
          <p:cNvSpPr/>
          <p:nvPr/>
        </p:nvSpPr>
        <p:spPr>
          <a:xfrm rot="2430742">
            <a:off x="5207017" y="2037170"/>
            <a:ext cx="1944216" cy="676923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42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сош 8 фото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с вырезом 2"/>
          <p:cNvSpPr/>
          <p:nvPr/>
        </p:nvSpPr>
        <p:spPr>
          <a:xfrm rot="17098739">
            <a:off x="5187848" y="2442605"/>
            <a:ext cx="1162974" cy="676923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1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User\Рабочий стол\Bluetooth\IMG_20160817_092434_HDR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Стрелка вправо с вырезом 2"/>
          <p:cNvSpPr/>
          <p:nvPr/>
        </p:nvSpPr>
        <p:spPr>
          <a:xfrm rot="2430742">
            <a:off x="310349" y="3090538"/>
            <a:ext cx="1944216" cy="676923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с вырезом 3"/>
          <p:cNvSpPr/>
          <p:nvPr/>
        </p:nvSpPr>
        <p:spPr>
          <a:xfrm rot="7261660">
            <a:off x="7127304" y="1721752"/>
            <a:ext cx="1944216" cy="676923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320040"/>
            <a:ext cx="724204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00"/>
                </a:solidFill>
              </a:rPr>
              <a:t>Кабинет математики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670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428604"/>
            <a:ext cx="8229600" cy="11430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Историческая справка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500034" y="1731434"/>
            <a:ext cx="8215370" cy="462652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Тип учреждения         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общеобразовательная                                          	                              школа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Форма обучения        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дневная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Язык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обучения             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русский и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sz="2800" b="1" dirty="0" smtClean="0"/>
              <a:t>                   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кыргызский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Год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основания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1924 – старое здание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sz="2800" b="1" dirty="0" smtClean="0"/>
              <a:t>                                       1977 – новое здание 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Юридический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адрес    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ул. М.Гвардия 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Проектная мощность: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640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User\Рабочий стол\Bluetooth\IMG_20160817_092457_HD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-26214"/>
            <a:ext cx="9178953" cy="6884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9569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Bluetooth\IMG_20160817_091448_HDR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15966" cy="6858000"/>
          </a:xfrm>
          <a:prstGeom prst="rect">
            <a:avLst/>
          </a:prstGeom>
          <a:noFill/>
        </p:spPr>
      </p:pic>
      <p:pic>
        <p:nvPicPr>
          <p:cNvPr id="7171" name="Picture 3" descr="C:\Documents and Settings\User\Рабочий стол\Bluetooth\IMG_20160817_091505_HDR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16659"/>
            <a:ext cx="4644008" cy="6841341"/>
          </a:xfrm>
          <a:prstGeom prst="rect">
            <a:avLst/>
          </a:prstGeom>
          <a:noFill/>
        </p:spPr>
      </p:pic>
      <p:sp>
        <p:nvSpPr>
          <p:cNvPr id="4" name="Стрелка вправо с вырезом 3"/>
          <p:cNvSpPr/>
          <p:nvPr/>
        </p:nvSpPr>
        <p:spPr>
          <a:xfrm rot="20507200">
            <a:off x="3404949" y="5588090"/>
            <a:ext cx="1944216" cy="676923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с вырезом 4"/>
          <p:cNvSpPr/>
          <p:nvPr/>
        </p:nvSpPr>
        <p:spPr>
          <a:xfrm rot="15863059">
            <a:off x="3340779" y="3230384"/>
            <a:ext cx="1227454" cy="676923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географии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5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Bluetooth\IMG_20160817_092731_HDR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226" y="17551"/>
            <a:ext cx="4445209" cy="6840449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Bluetooth\IMG_20160817_092700_HDR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4797" y="0"/>
            <a:ext cx="4759204" cy="6858000"/>
          </a:xfrm>
          <a:prstGeom prst="rect">
            <a:avLst/>
          </a:prstGeom>
          <a:noFill/>
        </p:spPr>
      </p:pic>
      <p:sp>
        <p:nvSpPr>
          <p:cNvPr id="4" name="Стрелка вправо с вырезом 3"/>
          <p:cNvSpPr/>
          <p:nvPr/>
        </p:nvSpPr>
        <p:spPr>
          <a:xfrm rot="2430742">
            <a:off x="5207017" y="2037170"/>
            <a:ext cx="1944216" cy="676923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с вырезом 4"/>
          <p:cNvSpPr/>
          <p:nvPr/>
        </p:nvSpPr>
        <p:spPr>
          <a:xfrm rot="17566513">
            <a:off x="615876" y="5487460"/>
            <a:ext cx="1944216" cy="676923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Танцевальный зал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510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IMG_20160817_092200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Ресурсный центр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015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Bluetooth\IMG_20160817_091925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00" y="0"/>
            <a:ext cx="9159699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320040"/>
            <a:ext cx="7242048" cy="114300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rgbClr val="FFFF00"/>
                </a:solidFill>
              </a:rPr>
              <a:t>Коридор начальной школы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User\Рабочий стол\Bluetooth\IMG_20160817_0919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88" y="-26570"/>
            <a:ext cx="9144000" cy="6939174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Коридор начальной школы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Bluetooth\Bluetooth\IMG_20160817_094617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320040"/>
            <a:ext cx="724204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rgbClr val="FFFF00"/>
                </a:solidFill>
              </a:rPr>
              <a:t>Раковины возле столовой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2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Рабочий стол\Bluetooth\IMG_20160817_091647_HDR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01"/>
            <a:ext cx="9324528" cy="6857574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Окна возле столовой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31971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сош 8 фото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войная стрелка вверх/вниз 1"/>
          <p:cNvSpPr/>
          <p:nvPr/>
        </p:nvSpPr>
        <p:spPr>
          <a:xfrm rot="2074874">
            <a:off x="6640987" y="2122661"/>
            <a:ext cx="636524" cy="216024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5810" y="188640"/>
            <a:ext cx="835666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00"/>
                </a:solidFill>
              </a:rPr>
              <a:t>Достраиваем забор</a:t>
            </a:r>
            <a:br>
              <a:rPr lang="ru-RU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850764"/>
            <a:ext cx="835666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00"/>
                </a:solidFill>
              </a:rPr>
              <a:t>Новая брусчатка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1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35810" y="188640"/>
            <a:ext cx="835666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00"/>
                </a:solidFill>
              </a:rPr>
              <a:t>Наши сотрудники на субботниках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4124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4\Рабочий стол\бИШКЕК 2013\_20110524_1275957963.jpg"/>
          <p:cNvPicPr>
            <a:picLocks noChangeAspect="1" noChangeArrowheads="1"/>
          </p:cNvPicPr>
          <p:nvPr/>
        </p:nvPicPr>
        <p:blipFill>
          <a:blip r:embed="rId2" cstate="print"/>
          <a:srcRect l="26375" b="48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войная стрелка влево/вверх 4"/>
          <p:cNvSpPr/>
          <p:nvPr/>
        </p:nvSpPr>
        <p:spPr>
          <a:xfrm rot="3206740">
            <a:off x="2654277" y="5573677"/>
            <a:ext cx="1435136" cy="1147040"/>
          </a:xfrm>
          <a:prstGeom prst="leftUpArrow">
            <a:avLst>
              <a:gd name="adj1" fmla="val 10375"/>
              <a:gd name="adj2" fmla="val 25000"/>
              <a:gd name="adj3" fmla="val 15303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лево 3"/>
          <p:cNvSpPr/>
          <p:nvPr/>
        </p:nvSpPr>
        <p:spPr>
          <a:xfrm rot="19647546">
            <a:off x="6524433" y="4470886"/>
            <a:ext cx="1014502" cy="29369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 rot="225964">
            <a:off x="7892918" y="6054289"/>
            <a:ext cx="1014502" cy="29369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 rot="11704079">
            <a:off x="1856431" y="4563931"/>
            <a:ext cx="1014502" cy="29369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ww\Desktop\ТЕКУЩ СШ 8  2009 - 2021\ПРЕЗЕНтация НАША ШКОЛА\ФОТО ПО ШКОЛЕ\СУББОТНИК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7761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ww\Desktop\ТЕКУЩ СШ 8  2009 - 2021\ПРЕЗЕНтация НАША ШКОЛА\ФОТО ПО ШКОЛЕ\СУББОТНИК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2914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www\Desktop\ТЕКУЩ СШ 8  2009 - 2021\ПРЕЗЕНтация НАША ШКОЛА\ФОТО ПО ШКОЛЕ\СУББОТНИК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2914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ww\Desktop\ТЕКУЩ СШ 8  2009 - 2021\ПРЕЗЕНтация НАША ШКОЛА\ФОТО ПО ШКОЛЕ\СУББОТНИК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35810" y="188640"/>
            <a:ext cx="835666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00"/>
                </a:solidFill>
              </a:rPr>
              <a:t>Дети тоже помогают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2914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0" y="214290"/>
            <a:ext cx="9144000" cy="66437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kumimoji="0" lang="ru-RU" sz="26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В  нашей школе</a:t>
            </a:r>
            <a:r>
              <a:rPr kumimoji="0" lang="ru-RU" sz="2600" b="1" i="1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6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учится много </a:t>
            </a:r>
            <a:r>
              <a:rPr lang="ru-RU" sz="26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детей. 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kumimoji="0" lang="ru-RU" sz="26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У  всех разные вкусы, взгляды.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ru-RU" sz="2600" b="1" i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kumimoji="0" lang="ru-RU" sz="26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Для каждого, мы учителя, стараемся</a:t>
            </a:r>
            <a:r>
              <a:rPr kumimoji="0" lang="ru-RU" sz="2600" b="1" i="1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сделать что-то хорошее.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ru-RU" sz="2600" b="1" i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sz="26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Помогают в обновлении и становлении школы – РОДИТЕЛИ. 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kumimoji="0" lang="ru-RU" sz="2600" b="1" i="1" u="none" strike="noStrike" kern="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ru-RU" sz="26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Хочется сказать </a:t>
            </a:r>
            <a:r>
              <a:rPr lang="ru-RU" sz="26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ОГРОМНОЕ СПАСИБО </a:t>
            </a:r>
            <a:r>
              <a:rPr lang="ru-RU" sz="26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тем родителям, которые оказывали и оказывают помощь. Именно они помогли нам стать лучше. 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ru-RU" sz="26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Именно с их поддержки  наша школа стала краше, теплее и практически оснащена оборудованием. 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endParaRPr lang="ru-RU" sz="1100" b="1" i="1" kern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ru-RU" sz="26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 нас есть куда расти.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ru-RU" sz="26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 если нам будут помогать, мы можем стать еще лучше… </a:t>
            </a:r>
            <a:endParaRPr kumimoji="0" lang="ru-RU" sz="2600" b="1" i="1" u="none" strike="noStrike" kern="0" cap="none" spc="0" normalizeH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ru-RU" sz="2600" b="1" i="1" kern="0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Мои рисунки\РАМКИ +++\49164365_42065824_558.jpg"/>
          <p:cNvPicPr>
            <a:picLocks noChangeAspect="1" noChangeArrowheads="1"/>
          </p:cNvPicPr>
          <p:nvPr/>
        </p:nvPicPr>
        <p:blipFill>
          <a:blip r:embed="rId2" cstate="print"/>
          <a:srcRect b="13928"/>
          <a:stretch>
            <a:fillRect/>
          </a:stretch>
        </p:blipFill>
        <p:spPr bwMode="auto">
          <a:xfrm>
            <a:off x="-1" y="0"/>
            <a:ext cx="9197889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Администратор\Рабочий стол\Мои рисунки\РАМКИ +++\89216050_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643050"/>
            <a:ext cx="4143404" cy="3894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6879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4\Рабочий стол\бИШКЕК 2013\_20110524_1271587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Штриховая стрелка вправо 3"/>
          <p:cNvSpPr/>
          <p:nvPr/>
        </p:nvSpPr>
        <p:spPr>
          <a:xfrm rot="16950417">
            <a:off x="5189901" y="5124914"/>
            <a:ext cx="1065296" cy="530807"/>
          </a:xfrm>
          <a:prstGeom prst="stripedRightArrow">
            <a:avLst>
              <a:gd name="adj1" fmla="val 26780"/>
              <a:gd name="adj2" fmla="val 64513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Штриховая стрелка вправо 4"/>
          <p:cNvSpPr/>
          <p:nvPr/>
        </p:nvSpPr>
        <p:spPr>
          <a:xfrm rot="6530174">
            <a:off x="4656792" y="1142081"/>
            <a:ext cx="1714512" cy="500066"/>
          </a:xfrm>
          <a:prstGeom prst="stripedRightArrow">
            <a:avLst>
              <a:gd name="adj1" fmla="val 26780"/>
              <a:gd name="adj2" fmla="val 64513"/>
            </a:avLst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0034" y="1000108"/>
            <a:ext cx="825830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BFBB7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BFBB7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2008 – 2010 </a:t>
            </a:r>
            <a:r>
              <a:rPr lang="ru-RU" sz="8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гг</a:t>
            </a:r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0738266">
            <a:off x="528156" y="1670598"/>
            <a:ext cx="2890830" cy="289494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 2008 года руководит школой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Ем Любовь Михайловна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 descr="DSC00111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l="5960" r="5960"/>
          <a:stretch>
            <a:fillRect/>
          </a:stretch>
        </p:blipFill>
        <p:spPr>
          <a:xfrm rot="420000">
            <a:off x="3721881" y="996587"/>
            <a:ext cx="4872203" cy="3932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71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4\Рабочий стол\ШКОЛА\DSC03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3" name="Штриховая стрелка вправо 2"/>
          <p:cNvSpPr/>
          <p:nvPr/>
        </p:nvSpPr>
        <p:spPr>
          <a:xfrm rot="6466442">
            <a:off x="6148376" y="3230851"/>
            <a:ext cx="1287018" cy="468870"/>
          </a:xfrm>
          <a:prstGeom prst="stripedRightArrow">
            <a:avLst>
              <a:gd name="adj1" fmla="val 39683"/>
              <a:gd name="adj2" fmla="val 64513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триховая стрелка вправо 3"/>
          <p:cNvSpPr/>
          <p:nvPr/>
        </p:nvSpPr>
        <p:spPr>
          <a:xfrm rot="16200000">
            <a:off x="3805736" y="5766900"/>
            <a:ext cx="1287018" cy="468870"/>
          </a:xfrm>
          <a:prstGeom prst="stripedRightArrow">
            <a:avLst>
              <a:gd name="adj1" fmla="val 39683"/>
              <a:gd name="adj2" fmla="val 64513"/>
            </a:avLst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Штриховая стрелка вправо 4"/>
          <p:cNvSpPr/>
          <p:nvPr/>
        </p:nvSpPr>
        <p:spPr>
          <a:xfrm rot="8423923">
            <a:off x="4010126" y="3233463"/>
            <a:ext cx="704879" cy="524229"/>
          </a:xfrm>
          <a:prstGeom prst="stripedRightArrow">
            <a:avLst>
              <a:gd name="adj1" fmla="val 30688"/>
              <a:gd name="adj2" fmla="val 52647"/>
            </a:avLst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ош 8 фото\15762598722702221_0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541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4\Рабочий стол\ШКОЛА\DSC03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Штриховая стрелка вправо 4"/>
          <p:cNvSpPr/>
          <p:nvPr/>
        </p:nvSpPr>
        <p:spPr>
          <a:xfrm rot="9372626">
            <a:off x="4344551" y="2298877"/>
            <a:ext cx="1242498" cy="550788"/>
          </a:xfrm>
          <a:prstGeom prst="stripedRightArrow">
            <a:avLst>
              <a:gd name="adj1" fmla="val 26780"/>
              <a:gd name="adj2" fmla="val 64513"/>
            </a:avLst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войная стрелка влево/вверх 6"/>
          <p:cNvSpPr/>
          <p:nvPr/>
        </p:nvSpPr>
        <p:spPr>
          <a:xfrm rot="3116430">
            <a:off x="1768383" y="2523466"/>
            <a:ext cx="1463825" cy="1394318"/>
          </a:xfrm>
          <a:prstGeom prst="leftUpArrow">
            <a:avLst>
              <a:gd name="adj1" fmla="val 10375"/>
              <a:gd name="adj2" fmla="val 32604"/>
              <a:gd name="adj3" fmla="val 14631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Штриховая стрелка вправо 5"/>
          <p:cNvSpPr/>
          <p:nvPr/>
        </p:nvSpPr>
        <p:spPr>
          <a:xfrm rot="12467320">
            <a:off x="6914762" y="5115634"/>
            <a:ext cx="1242498" cy="550788"/>
          </a:xfrm>
          <a:prstGeom prst="stripedRightArrow">
            <a:avLst>
              <a:gd name="adj1" fmla="val 26780"/>
              <a:gd name="adj2" fmla="val 64513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za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эт">
      <a:majorFont>
        <a:latin typeface="ArtScript"/>
        <a:ea typeface=""/>
        <a:cs typeface=""/>
      </a:majorFont>
      <a:minorFont>
        <a:latin typeface="Cansellaris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8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9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Граница">
  <a:themeElements>
    <a:clrScheme name="Граница 7">
      <a:dk1>
        <a:srgbClr val="000000"/>
      </a:dk1>
      <a:lt1>
        <a:srgbClr val="DDDCC5"/>
      </a:lt1>
      <a:dk2>
        <a:srgbClr val="95934B"/>
      </a:dk2>
      <a:lt2>
        <a:srgbClr val="DBDAC3"/>
      </a:lt2>
      <a:accent1>
        <a:srgbClr val="EAEBE1"/>
      </a:accent1>
      <a:accent2>
        <a:srgbClr val="9DB0B7"/>
      </a:accent2>
      <a:accent3>
        <a:srgbClr val="EBEBDF"/>
      </a:accent3>
      <a:accent4>
        <a:srgbClr val="000000"/>
      </a:accent4>
      <a:accent5>
        <a:srgbClr val="F3F3EE"/>
      </a:accent5>
      <a:accent6>
        <a:srgbClr val="8E9FA6"/>
      </a:accent6>
      <a:hlink>
        <a:srgbClr val="009900"/>
      </a:hlink>
      <a:folHlink>
        <a:srgbClr val="808000"/>
      </a:folHlink>
    </a:clrScheme>
    <a:fontScheme name="Границ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раница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раница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Водяные знаки">
  <a:themeElements>
    <a:clrScheme name="Водяные знак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Водяные знак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одяные знак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Клен">
  <a:themeElements>
    <a:clrScheme name="Клен 9">
      <a:dk1>
        <a:srgbClr val="003366"/>
      </a:dk1>
      <a:lt1>
        <a:srgbClr val="FFFFFF"/>
      </a:lt1>
      <a:dk2>
        <a:srgbClr val="003366"/>
      </a:dk2>
      <a:lt2>
        <a:srgbClr val="CBD5DF"/>
      </a:lt2>
      <a:accent1>
        <a:srgbClr val="A9BEE9"/>
      </a:accent1>
      <a:accent2>
        <a:srgbClr val="D6E4F2"/>
      </a:accent2>
      <a:accent3>
        <a:srgbClr val="FFFFFF"/>
      </a:accent3>
      <a:accent4>
        <a:srgbClr val="002A56"/>
      </a:accent4>
      <a:accent5>
        <a:srgbClr val="D1DBF2"/>
      </a:accent5>
      <a:accent6>
        <a:srgbClr val="C2CFDB"/>
      </a:accent6>
      <a:hlink>
        <a:srgbClr val="0000CC"/>
      </a:hlink>
      <a:folHlink>
        <a:srgbClr val="8668E8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Тема9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Граница">
  <a:themeElements>
    <a:clrScheme name="Граница 7">
      <a:dk1>
        <a:srgbClr val="000000"/>
      </a:dk1>
      <a:lt1>
        <a:srgbClr val="DDDCC5"/>
      </a:lt1>
      <a:dk2>
        <a:srgbClr val="95934B"/>
      </a:dk2>
      <a:lt2>
        <a:srgbClr val="DBDAC3"/>
      </a:lt2>
      <a:accent1>
        <a:srgbClr val="EAEBE1"/>
      </a:accent1>
      <a:accent2>
        <a:srgbClr val="9DB0B7"/>
      </a:accent2>
      <a:accent3>
        <a:srgbClr val="EBEBDF"/>
      </a:accent3>
      <a:accent4>
        <a:srgbClr val="000000"/>
      </a:accent4>
      <a:accent5>
        <a:srgbClr val="F3F3EE"/>
      </a:accent5>
      <a:accent6>
        <a:srgbClr val="8E9FA6"/>
      </a:accent6>
      <a:hlink>
        <a:srgbClr val="009900"/>
      </a:hlink>
      <a:folHlink>
        <a:srgbClr val="808000"/>
      </a:folHlink>
    </a:clrScheme>
    <a:fontScheme name="Границ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раница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раница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Водяные знаки">
  <a:themeElements>
    <a:clrScheme name="Водяные знак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Водяные знак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одяные знак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Клен">
  <a:themeElements>
    <a:clrScheme name="Клен 9">
      <a:dk1>
        <a:srgbClr val="003366"/>
      </a:dk1>
      <a:lt1>
        <a:srgbClr val="FFFFFF"/>
      </a:lt1>
      <a:dk2>
        <a:srgbClr val="003366"/>
      </a:dk2>
      <a:lt2>
        <a:srgbClr val="CBD5DF"/>
      </a:lt2>
      <a:accent1>
        <a:srgbClr val="A9BEE9"/>
      </a:accent1>
      <a:accent2>
        <a:srgbClr val="D6E4F2"/>
      </a:accent2>
      <a:accent3>
        <a:srgbClr val="FFFFFF"/>
      </a:accent3>
      <a:accent4>
        <a:srgbClr val="002A56"/>
      </a:accent4>
      <a:accent5>
        <a:srgbClr val="D1DBF2"/>
      </a:accent5>
      <a:accent6>
        <a:srgbClr val="C2CFDB"/>
      </a:accent6>
      <a:hlink>
        <a:srgbClr val="0000CC"/>
      </a:hlink>
      <a:folHlink>
        <a:srgbClr val="8668E8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1447</TotalTime>
  <Words>76</Words>
  <Application>Microsoft Office PowerPoint</Application>
  <PresentationFormat>Экран (4:3)</PresentationFormat>
  <Paragraphs>37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Proza</vt:lpstr>
      <vt:lpstr>Тема9</vt:lpstr>
      <vt:lpstr>Граница</vt:lpstr>
      <vt:lpstr>Водяные знаки</vt:lpstr>
      <vt:lpstr>Клен</vt:lpstr>
      <vt:lpstr>1_Тема9</vt:lpstr>
      <vt:lpstr>1_Граница</vt:lpstr>
      <vt:lpstr>1_Водяные знаки</vt:lpstr>
      <vt:lpstr>1_Клен</vt:lpstr>
      <vt:lpstr>Тема8</vt:lpstr>
      <vt:lpstr>Общеобразовательная средняя школа №8  им. Узакбая Абдукаимова  Ленинского района  г. Бишкек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Кабинет географии</vt:lpstr>
      <vt:lpstr>Танцевальный зал</vt:lpstr>
      <vt:lpstr>Ресурсный центр</vt:lpstr>
      <vt:lpstr>Презентация PowerPoint</vt:lpstr>
      <vt:lpstr>Коридор начальной школы</vt:lpstr>
      <vt:lpstr>Презентация PowerPoint</vt:lpstr>
      <vt:lpstr>Окна возле столовой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www</cp:lastModifiedBy>
  <cp:revision>223</cp:revision>
  <dcterms:modified xsi:type="dcterms:W3CDTF">2021-01-30T07:45:32Z</dcterms:modified>
</cp:coreProperties>
</file>