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1A5"/>
    <a:srgbClr val="A22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FC596B-5C67-4105-A4F6-05D0AB4FA93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89BBB4-6C46-470E-A93A-66173BF84B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50" y="3870860"/>
            <a:ext cx="4876249" cy="274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75456"/>
            <a:ext cx="7772400" cy="56886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5400" dirty="0">
                <a:latin typeface="Times New Roman"/>
                <a:ea typeface="Calibri"/>
                <a:cs typeface="Times New Roman"/>
              </a:rPr>
              <a:t>Урок – путешествие «Буквы 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sz="54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5400" dirty="0">
                <a:latin typeface="Times New Roman"/>
                <a:ea typeface="Calibri"/>
                <a:cs typeface="Times New Roman"/>
              </a:rPr>
              <a:t> на конце приставок)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4032448" cy="18001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Презентацию подготовила: учитель русского языка и литературы МБОУ «ЗСОШ №6» </a:t>
            </a:r>
            <a:r>
              <a:rPr lang="ru-RU" dirty="0" err="1">
                <a:solidFill>
                  <a:schemeClr val="tx1"/>
                </a:solidFill>
              </a:rPr>
              <a:t>Апчаева</a:t>
            </a:r>
            <a:r>
              <a:rPr lang="ru-RU" dirty="0">
                <a:solidFill>
                  <a:schemeClr val="tx1"/>
                </a:solidFill>
              </a:rPr>
              <a:t> Ю.И.</a:t>
            </a:r>
          </a:p>
        </p:txBody>
      </p:sp>
    </p:spTree>
    <p:extLst>
      <p:ext uri="{BB962C8B-B14F-4D97-AF65-F5344CB8AC3E}">
        <p14:creationId xmlns:p14="http://schemas.microsoft.com/office/powerpoint/2010/main" val="81814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Котелок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24847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4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758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9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32656"/>
            <a:ext cx="7772400" cy="36549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Живут на свете, людям помогая,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Приставки  </a:t>
            </a:r>
            <a:r>
              <a:rPr lang="ru-RU" sz="3200" b="1" dirty="0">
                <a:solidFill>
                  <a:srgbClr val="FFFF00"/>
                </a:solidFill>
              </a:rPr>
              <a:t>воз-, из-, через-, раз-, без.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Но </a:t>
            </a:r>
            <a:r>
              <a:rPr lang="ru-RU" sz="3200" b="1" dirty="0">
                <a:solidFill>
                  <a:srgbClr val="FFFF00"/>
                </a:solidFill>
              </a:rPr>
              <a:t>звук глухой </a:t>
            </a:r>
            <a:r>
              <a:rPr lang="ru-RU" sz="3200" b="1" dirty="0">
                <a:solidFill>
                  <a:srgbClr val="7030A0"/>
                </a:solidFill>
              </a:rPr>
              <a:t>согласный их встречает,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И мы их пишем только с буквой </a:t>
            </a:r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Глухие звуки – это непоседы!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Они спокойно не желают жить,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Они мечтают звонкого соседа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Во что бы то ни стало оглушить.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Не забудьте, что  приставки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Раз-, из-, воз-, низ-, через-, без-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согласными глухими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 сменят  з  на с.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836712"/>
            <a:ext cx="6417734" cy="14401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6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5184576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В приставках на з-с перед звонкими согласными пишется </a:t>
            </a:r>
            <a:r>
              <a:rPr lang="ru-RU" sz="4800" dirty="0">
                <a:solidFill>
                  <a:srgbClr val="FF0000"/>
                </a:solidFill>
              </a:rPr>
              <a:t>з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, а перед глухими – </a:t>
            </a:r>
            <a:r>
              <a:rPr lang="ru-RU" sz="4800" dirty="0">
                <a:solidFill>
                  <a:srgbClr val="FF0000"/>
                </a:solidFill>
              </a:rPr>
              <a:t>с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Пример: </a:t>
            </a:r>
            <a:r>
              <a:rPr lang="ru-RU" sz="4800" dirty="0">
                <a:solidFill>
                  <a:srgbClr val="FF0000"/>
                </a:solidFill>
              </a:rPr>
              <a:t>бес</a:t>
            </a:r>
            <a:r>
              <a:rPr lang="ru-RU" sz="6000" dirty="0">
                <a:solidFill>
                  <a:srgbClr val="0070C0"/>
                </a:solidFill>
              </a:rPr>
              <a:t>ш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умный,</a:t>
            </a:r>
            <a:r>
              <a:rPr lang="ru-RU" sz="4800" dirty="0">
                <a:solidFill>
                  <a:srgbClr val="FF0000"/>
                </a:solidFill>
              </a:rPr>
              <a:t> без</a:t>
            </a:r>
            <a:r>
              <a:rPr lang="ru-RU" sz="6000" dirty="0">
                <a:solidFill>
                  <a:srgbClr val="0070C0"/>
                </a:solidFill>
              </a:rPr>
              <a:t>в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кусный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792088"/>
          </a:xfrm>
        </p:spPr>
        <p:txBody>
          <a:bodyPr>
            <a:normAutofit/>
          </a:bodyPr>
          <a:lstStyle/>
          <a:p>
            <a:r>
              <a:rPr lang="ru-RU" sz="3600" dirty="0"/>
              <a:t>Отсюда </a:t>
            </a:r>
            <a:r>
              <a:rPr lang="ru-RU" sz="3600" dirty="0" err="1"/>
              <a:t>следут</a:t>
            </a:r>
            <a:r>
              <a:rPr lang="ru-RU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0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0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1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4437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Небо без звёзд –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Вход без платы –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Ребёнок без забот –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Ребёнок без помощи –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Дорога без конца –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Шоколад без вкуса –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Жидкость без цвета –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Океан без предела –</a:t>
            </a:r>
            <a:br>
              <a:rPr lang="ru-RU" sz="3200" b="1" dirty="0">
                <a:solidFill>
                  <a:srgbClr val="7030A0"/>
                </a:solidFill>
              </a:rPr>
            </a:b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0"/>
            <a:ext cx="6417734" cy="1656183"/>
          </a:xfrm>
        </p:spPr>
        <p:txBody>
          <a:bodyPr>
            <a:noAutofit/>
          </a:bodyPr>
          <a:lstStyle/>
          <a:p>
            <a:r>
              <a:rPr lang="ru-RU" sz="2400" b="1" dirty="0"/>
              <a:t>Замените существительное  с  предлогом однокоренными прилагательными  с   приставками  на  з ,  с . Объяснить написание  приставок .</a:t>
            </a:r>
          </a:p>
        </p:txBody>
      </p:sp>
    </p:spTree>
    <p:extLst>
      <p:ext uri="{BB962C8B-B14F-4D97-AF65-F5344CB8AC3E}">
        <p14:creationId xmlns:p14="http://schemas.microsoft.com/office/powerpoint/2010/main" val="413333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8328"/>
            <a:ext cx="4474840" cy="610148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351A5"/>
                </a:solidFill>
              </a:rPr>
              <a:t>Ветер дует нам в лицо,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Закачалось деревцо.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Ветер, тише, тише, тише,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А потом кругом, кругом,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Всё бегом, бегом, бегом.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Раз- два, Раз – два!</a:t>
            </a: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dirty="0">
                <a:solidFill>
                  <a:srgbClr val="C351A5"/>
                </a:solidFill>
              </a:rPr>
              <a:t>Вот и кончилась игра!</a:t>
            </a:r>
            <a:br>
              <a:rPr lang="ru-RU" sz="3200" b="1" dirty="0">
                <a:solidFill>
                  <a:srgbClr val="C351A5"/>
                </a:solidFill>
              </a:rPr>
            </a:br>
            <a:br>
              <a:rPr lang="ru-RU" sz="3200" b="1" dirty="0">
                <a:solidFill>
                  <a:srgbClr val="C351A5"/>
                </a:solidFill>
              </a:rPr>
            </a:br>
            <a:r>
              <a:rPr lang="ru-RU" sz="3200" b="1" i="1" u="sng" dirty="0">
                <a:solidFill>
                  <a:srgbClr val="0070C0"/>
                </a:solidFill>
              </a:rPr>
              <a:t>Физкультминутка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2" y="2924944"/>
            <a:ext cx="3744416" cy="351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90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028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Отдохнули, отправимся в путь.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Следующее задание: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Распределительный диктант</a:t>
            </a:r>
            <a:br>
              <a:rPr lang="ru-RU" sz="2800" b="1" dirty="0">
                <a:solidFill>
                  <a:srgbClr val="7030A0"/>
                </a:solidFill>
              </a:rPr>
            </a:br>
            <a:br>
              <a:rPr lang="ru-RU" sz="2800" b="1" dirty="0">
                <a:solidFill>
                  <a:srgbClr val="7030A0"/>
                </a:solidFill>
              </a:rPr>
            </a:b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походе все должны помогать друг другу. Давайте мы поменяемся нашими рюкзаками, и каждый понесёт ношу своего товарища.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330095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5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вот мы добрались до поляны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32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5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16832"/>
            <a:ext cx="7812856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76072"/>
            <a:ext cx="8229600" cy="1252728"/>
          </a:xfrm>
        </p:spPr>
        <p:txBody>
          <a:bodyPr/>
          <a:lstStyle/>
          <a:p>
            <a:r>
              <a:rPr lang="ru-RU" dirty="0"/>
              <a:t>Соберем рюкзак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218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81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567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4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0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Возвращение домой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464496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6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 все работали активно, преодолели все препятствия.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318014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В походе нужны многие вещи. Отгадайте загадки  и  запишите слова  с  неизменяемыми  приставками 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2883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Где бы ты ни находился,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Если только заблудился,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Он укажет тебе, друг,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Путь на север или юг.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7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Компас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540060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8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106672">
            <a:off x="1484075" y="2913224"/>
            <a:ext cx="6751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Чтоб увидеть мне вдали,</a:t>
            </a:r>
          </a:p>
          <a:p>
            <a:r>
              <a:rPr lang="ru-RU" sz="3200" dirty="0"/>
              <a:t>Как проплывают корабли,</a:t>
            </a:r>
          </a:p>
          <a:p>
            <a:r>
              <a:rPr lang="ru-RU" sz="3200" dirty="0"/>
              <a:t>В него я быстро посмотрю</a:t>
            </a:r>
          </a:p>
          <a:p>
            <a:r>
              <a:rPr lang="ru-RU" sz="3200" dirty="0"/>
              <a:t>И всем ребятам расскажу.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35" y="4797152"/>
            <a:ext cx="1428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6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Бинокль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400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883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Наклонилась над рекою –</a:t>
            </a:r>
          </a:p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Уговор у них такой:</a:t>
            </a:r>
          </a:p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Обменяет ей река</a:t>
            </a:r>
          </a:p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Окунька на червяка.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55" y="3615570"/>
            <a:ext cx="1428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32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Удочка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14624"/>
            <a:ext cx="5904656" cy="35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99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956712">
            <a:off x="2188235" y="2522364"/>
            <a:ext cx="6402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Он в походе очень нужен,</a:t>
            </a:r>
          </a:p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Он с кострами очень дружен.</a:t>
            </a:r>
          </a:p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Можно в нём уху сварить,</a:t>
            </a:r>
          </a:p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Чай душистый кипятить.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3" y="5479862"/>
            <a:ext cx="1428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9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205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Урок – путешествие «Буквы з и с на конце приставок) </vt:lpstr>
      <vt:lpstr>Соберем рюкзак</vt:lpstr>
      <vt:lpstr>В походе нужны многие вещи. Отгадайте загадки  и  запишите слова  с  неизменяемыми  приставками . </vt:lpstr>
      <vt:lpstr>Компас</vt:lpstr>
      <vt:lpstr>Презентация PowerPoint</vt:lpstr>
      <vt:lpstr>Бинокль</vt:lpstr>
      <vt:lpstr>Презентация PowerPoint</vt:lpstr>
      <vt:lpstr>Удочка</vt:lpstr>
      <vt:lpstr>Презентация PowerPoint</vt:lpstr>
      <vt:lpstr>Котелок</vt:lpstr>
      <vt:lpstr>Презентация PowerPoint</vt:lpstr>
      <vt:lpstr>Живут на свете, людям помогая, Приставки  воз-, из-, через-, раз-, без. Но звук глухой согласный их встречает, И мы их пишем только с буквой с. Глухие звуки – это непоседы! Они спокойно не желают жить, Они мечтают звонкого соседа Во что бы то ни стало оглушить. Не забудьте, что  приставки  Раз-, из-, воз-, низ-, через-, без- Перед согласными глухими Быстро сменят  з  на с. </vt:lpstr>
      <vt:lpstr>В приставках на з-с перед звонкими согласными пишется з, а перед глухими – с. Пример: бесшумный, безвкусный</vt:lpstr>
      <vt:lpstr>Презентация PowerPoint</vt:lpstr>
      <vt:lpstr>Презентация PowerPoint</vt:lpstr>
      <vt:lpstr>Небо без звёзд – Вход без платы – Ребёнок без забот –  Ребёнок без помощи –  Дорога без конца – Шоколад без вкуса – Жидкость без цвета – Океан без предела –  </vt:lpstr>
      <vt:lpstr>Ветер дует нам в лицо, Закачалось деревцо. Ветер, тише, тише, тише, А потом кругом, кругом, Всё бегом, бегом, бегом. Раз- два, Раз – два! Вот и кончилась игра!  Физкультминутка</vt:lpstr>
      <vt:lpstr>Отдохнули, отправимся в путь. Следующее задание:  Распределительный диктант   В походе все должны помогать друг другу. Давайте мы поменяемся нашими рюкзаками, и каждый понесёт ношу своего товарища. </vt:lpstr>
      <vt:lpstr>И вот мы добрались до поляны</vt:lpstr>
      <vt:lpstr>Презентация PowerPoint</vt:lpstr>
      <vt:lpstr>Презентация PowerPoint</vt:lpstr>
      <vt:lpstr>Возвращение домой</vt:lpstr>
      <vt:lpstr>Вы все работали активно, преодолели все препятствия.  МОЛОДЦЫ!!!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путешествие «Буквы з и с на конце приставок)</dc:title>
  <dc:creator>Юлия</dc:creator>
  <cp:lastModifiedBy>Неизвестный пользователь</cp:lastModifiedBy>
  <cp:revision>13</cp:revision>
  <dcterms:created xsi:type="dcterms:W3CDTF">2012-01-25T10:59:11Z</dcterms:created>
  <dcterms:modified xsi:type="dcterms:W3CDTF">2021-02-01T14:50:18Z</dcterms:modified>
</cp:coreProperties>
</file>