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75" r:id="rId6"/>
    <p:sldId id="277" r:id="rId7"/>
    <p:sldId id="278" r:id="rId8"/>
    <p:sldId id="261" r:id="rId9"/>
    <p:sldId id="260" r:id="rId10"/>
    <p:sldId id="262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7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2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53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7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10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6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4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8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0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5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6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5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8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7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6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9DA2-E2B9-4459-BAB6-22E9902E22F1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565A71-D5D8-4E30-AF4B-EADEE07EC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5763" y="2514600"/>
            <a:ext cx="10628849" cy="2262781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шаарындагы</a:t>
            </a:r>
            <a:r>
              <a:rPr lang="ru-RU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У.Абдукаимов</a:t>
            </a:r>
            <a:r>
              <a:rPr lang="ru-RU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№8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en-US" sz="4400" b="1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мектебинин</a:t>
            </a:r>
            <a:r>
              <a:rPr lang="en-US" sz="4400" b="1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2020-2021-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en-US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</a:t>
            </a:r>
            <a:r>
              <a:rPr lang="ru-RU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тил</a:t>
            </a:r>
            <a:r>
              <a:rPr lang="ru-RU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1-жарым </a:t>
            </a:r>
            <a:r>
              <a:rPr lang="ru-RU" sz="4400" b="1" i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жылдыкта</a:t>
            </a:r>
            <a:r>
              <a:rPr lang="ru-RU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ky-KG" sz="44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үргүзүлгөн иштери боюнча отчету</a:t>
            </a:r>
            <a:endParaRPr lang="ru-RU" sz="4400" b="1" i="1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89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160986"/>
            <a:ext cx="3876541" cy="4095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09" y="-64394"/>
            <a:ext cx="4077772" cy="4546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40" y="2434107"/>
            <a:ext cx="3584888" cy="44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0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460" y="283335"/>
            <a:ext cx="9289446" cy="2214485"/>
          </a:xfrm>
        </p:spPr>
        <p:txBody>
          <a:bodyPr>
            <a:normAutofit/>
          </a:bodyPr>
          <a:lstStyle/>
          <a:p>
            <a:r>
              <a:rPr lang="ky-KG" sz="1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Манасчылар</a:t>
            </a:r>
            <a:r>
              <a:rPr lang="ky-KG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77" y="2214144"/>
            <a:ext cx="3979572" cy="4360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93" y="2330394"/>
            <a:ext cx="4080307" cy="3792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57" y="2330394"/>
            <a:ext cx="3442167" cy="45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9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009" y="353654"/>
            <a:ext cx="9778843" cy="1280890"/>
          </a:xfrm>
        </p:spPr>
        <p:txBody>
          <a:bodyPr>
            <a:noAutofit/>
          </a:bodyPr>
          <a:lstStyle/>
          <a:p>
            <a:r>
              <a:rPr lang="ky-KG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12-декабрь улуттук адабият күнүнө карата кыргыз элинин залкар жазуучусу Ч. Айтматовдун </a:t>
            </a:r>
            <a:r>
              <a:rPr lang="ky-KG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 жылдыгына карата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y-K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Айтматовдун чыгармалары </a:t>
            </a:r>
            <a:r>
              <a:rPr lang="ky-KG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жаш окурмандардын </a:t>
            </a:r>
            <a:r>
              <a:rPr lang="ky-KG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жүрөгүндө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ky-KG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темада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к</a:t>
            </a:r>
            <a:r>
              <a:rPr lang="ky-KG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өркөм окуулар жана сүрөт сынактары өткөрүлдү.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0" y="3079750"/>
            <a:ext cx="5525036" cy="3778250"/>
          </a:xfrm>
        </p:spPr>
      </p:pic>
    </p:spTree>
    <p:extLst>
      <p:ext uri="{BB962C8B-B14F-4D97-AF65-F5344CB8AC3E}">
        <p14:creationId xmlns:p14="http://schemas.microsoft.com/office/powerpoint/2010/main" val="161752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07" y="-148107"/>
            <a:ext cx="4511653" cy="3778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53" y="-66116"/>
            <a:ext cx="4095482" cy="3778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6" y="3708288"/>
            <a:ext cx="4150511" cy="307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25" y="3155324"/>
            <a:ext cx="4528963" cy="3928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88" y="3268014"/>
            <a:ext cx="4318769" cy="370267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57" y="15875"/>
            <a:ext cx="482522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393" y="-171718"/>
            <a:ext cx="4459573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80" y="-85859"/>
            <a:ext cx="4162428" cy="3606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08" y="-171718"/>
            <a:ext cx="3710165" cy="3507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393" y="3155324"/>
            <a:ext cx="4905697" cy="3702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18" y="3181081"/>
            <a:ext cx="4608552" cy="3831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67" y="3183159"/>
            <a:ext cx="4106709" cy="38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2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1" y="128790"/>
            <a:ext cx="10200067" cy="1094704"/>
          </a:xfrm>
        </p:spPr>
        <p:txBody>
          <a:bodyPr>
            <a:normAutofit fontScale="90000"/>
          </a:bodyPr>
          <a:lstStyle/>
          <a:p>
            <a:r>
              <a:rPr lang="ky-K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7-8-класстар </a:t>
            </a:r>
            <a:r>
              <a:rPr lang="ky-K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 жазуучунун айткан учкул сөздөрү боюнча иш чара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51" y="1128512"/>
            <a:ext cx="3580327" cy="2962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24" y="3776729"/>
            <a:ext cx="4168000" cy="3007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77" y="4140558"/>
            <a:ext cx="4931854" cy="35352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42" y="4090652"/>
            <a:ext cx="3423471" cy="2775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8" y="1198540"/>
            <a:ext cx="4301544" cy="2900966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5" y="1239592"/>
            <a:ext cx="3376123" cy="2739980"/>
          </a:xfrm>
        </p:spPr>
      </p:pic>
    </p:spTree>
    <p:extLst>
      <p:ext uri="{BB962C8B-B14F-4D97-AF65-F5344CB8AC3E}">
        <p14:creationId xmlns:p14="http://schemas.microsoft.com/office/powerpoint/2010/main" val="66346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37782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45" y="-227080"/>
            <a:ext cx="4739425" cy="4005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83" y="-347729"/>
            <a:ext cx="4048718" cy="4340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86" y="3778250"/>
            <a:ext cx="4984860" cy="33291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24" y="3898899"/>
            <a:ext cx="3664359" cy="3079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83" y="4052775"/>
            <a:ext cx="3860892" cy="28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5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973" y="13471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ky-K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9-10-11-класстар </a:t>
            </a:r>
            <a:r>
              <a:rPr lang="ky-KG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 </a:t>
            </a:r>
            <a:r>
              <a:rPr lang="ky-KG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залкар </a:t>
            </a:r>
            <a:r>
              <a:rPr lang="ky-K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жазуучунун чыгармалары боюнча көркөм окуу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926" y="1261055"/>
            <a:ext cx="3269639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50" y="1261055"/>
            <a:ext cx="4828206" cy="3778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17" y="2541945"/>
            <a:ext cx="4397398" cy="39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772" y="128787"/>
            <a:ext cx="10782837" cy="310381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Улуу</a:t>
            </a:r>
            <a:r>
              <a:rPr lang="ru-RU" dirty="0" smtClean="0"/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акын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Алыкул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Осмоновдун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105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жылдыгына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карата 8-11-класстар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акындын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ырларын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y-K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өркөм окуу боюнча онлайн сабак өткөрүлдү.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/>
              <a:t>үлдү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17" y="2967508"/>
            <a:ext cx="4181967" cy="4307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2133600"/>
            <a:ext cx="3750748" cy="46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4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790" y="134713"/>
            <a:ext cx="8911687" cy="1280890"/>
          </a:xfrm>
        </p:spPr>
        <p:txBody>
          <a:bodyPr/>
          <a:lstStyle/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956" y="-27368"/>
            <a:ext cx="3657600" cy="28859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13" y="694117"/>
            <a:ext cx="3440985" cy="2885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32" y="43478"/>
            <a:ext cx="4337853" cy="3663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638" y="3486131"/>
            <a:ext cx="4232079" cy="3187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34" y="3495503"/>
            <a:ext cx="4728651" cy="3805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7" y="1833727"/>
            <a:ext cx="4753611" cy="37413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87" y="3999218"/>
            <a:ext cx="3670018" cy="30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2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25235"/>
              </p:ext>
            </p:extLst>
          </p:nvPr>
        </p:nvGraphicFramePr>
        <p:xfrm>
          <a:off x="1068946" y="2408348"/>
          <a:ext cx="9878094" cy="4250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516"/>
                <a:gridCol w="1323788"/>
                <a:gridCol w="1213099"/>
                <a:gridCol w="875444"/>
                <a:gridCol w="875444"/>
                <a:gridCol w="875444"/>
                <a:gridCol w="875444"/>
                <a:gridCol w="1010730"/>
                <a:gridCol w="1602185"/>
              </a:tblGrid>
              <a:tr h="871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Баар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дыгы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“5”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“4”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“3”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“2”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Сапа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Жетишүү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сү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5-д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57%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6-д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7-д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8-г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9-г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10-в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11-в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жалпы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5764" y="-85415"/>
            <a:ext cx="10753860" cy="219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У .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Абдукаимов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атындагы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№8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орто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мектебинин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окутуу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тилинде</a:t>
            </a:r>
            <a:r>
              <a:rPr lang="ru-RU" alt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жүргүзүлгөн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5-11-класстарда 2020-2021-окуу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жылындагы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1-жарым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жылдык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боюнча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адабиятынан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жыйынтыгы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7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83724"/>
              </p:ext>
            </p:extLst>
          </p:nvPr>
        </p:nvGraphicFramePr>
        <p:xfrm>
          <a:off x="746975" y="2240923"/>
          <a:ext cx="10006885" cy="2485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507"/>
                <a:gridCol w="1341048"/>
                <a:gridCol w="1228915"/>
                <a:gridCol w="886858"/>
                <a:gridCol w="886858"/>
                <a:gridCol w="886858"/>
                <a:gridCol w="886858"/>
                <a:gridCol w="1023908"/>
                <a:gridCol w="1623075"/>
              </a:tblGrid>
              <a:tr h="84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Баар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дыгы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“5”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“4”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“3”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“2”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Сапа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ты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Жетишүү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сү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5-д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57%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6-д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7-д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8-г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17431" y="-296501"/>
            <a:ext cx="10818254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.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Абдукаимов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атындагы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№8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орто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мектебинин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окутуу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тилинде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жүргүзүлгөн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5-11-класстарда 2020-2021-окуу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жылындагы</a:t>
            </a:r>
            <a:r>
              <a:rPr lang="ru-RU" alt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1-жарым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жылдык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боюнча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тилинен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жыйынтыгы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25016"/>
              </p:ext>
            </p:extLst>
          </p:nvPr>
        </p:nvGraphicFramePr>
        <p:xfrm>
          <a:off x="746975" y="4726547"/>
          <a:ext cx="10006885" cy="1378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507"/>
                <a:gridCol w="1341047"/>
                <a:gridCol w="1228916"/>
                <a:gridCol w="886858"/>
                <a:gridCol w="886858"/>
                <a:gridCol w="886858"/>
                <a:gridCol w="886858"/>
                <a:gridCol w="1023908"/>
                <a:gridCol w="1623075"/>
              </a:tblGrid>
              <a:tr h="344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9-г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10-в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11-в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14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48353"/>
              </p:ext>
            </p:extLst>
          </p:nvPr>
        </p:nvGraphicFramePr>
        <p:xfrm>
          <a:off x="1210612" y="2455411"/>
          <a:ext cx="10276999" cy="366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046"/>
                <a:gridCol w="1377246"/>
                <a:gridCol w="1262087"/>
                <a:gridCol w="910797"/>
                <a:gridCol w="910797"/>
                <a:gridCol w="910797"/>
                <a:gridCol w="910797"/>
                <a:gridCol w="1051546"/>
                <a:gridCol w="1666886"/>
              </a:tblGrid>
              <a:tr h="41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Баар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дыгы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“5”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“4”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“3”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“2”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Сапа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Жетишүү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сү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3-кл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66%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4-кл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61%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жалпы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5-кл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62%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6-кл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1н/а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7-кл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8-кл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9-кл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жалпы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10-кл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11-кл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жалпы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Баард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1н/а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8286" y="438617"/>
            <a:ext cx="1178416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.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Абдукаимов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атындагы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№8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орто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мектебинин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окутуу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орус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тилинде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жүргүзүлгөн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3-11-класстарда 2020-2021-окуу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жылындагы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1-жарым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жылдык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боюнчакыргыз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тилинен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жыйынтыгы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2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32715"/>
              </p:ext>
            </p:extLst>
          </p:nvPr>
        </p:nvGraphicFramePr>
        <p:xfrm>
          <a:off x="1687134" y="2439129"/>
          <a:ext cx="8383832" cy="4283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981"/>
                <a:gridCol w="1123538"/>
                <a:gridCol w="1029594"/>
                <a:gridCol w="743015"/>
                <a:gridCol w="743015"/>
                <a:gridCol w="743015"/>
                <a:gridCol w="743015"/>
                <a:gridCol w="857836"/>
                <a:gridCol w="1359823"/>
              </a:tblGrid>
              <a:tr h="713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Баар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дыгы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“5”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“4”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“3”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“2”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Сапа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Жетишүү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сү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5-кл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66%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6-кл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58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н/а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58%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7-кл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8-кл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64%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9-кл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жалпы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10-кл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11-кл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жалпы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баард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6020" y="0"/>
            <a:ext cx="10560267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У .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Абдукаимов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атындагы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№8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орто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мектебинин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окутуу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орус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тилинде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жүргүзүлгөн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5-11-класстарда 2020-2021-окуу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жылындагы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1-жарым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жылдык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боюнча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адабияты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сабагынын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жыйынтыгы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2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413" y="93373"/>
            <a:ext cx="8915399" cy="96269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23-сентябрь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тил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y-KG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үнү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" y="1016751"/>
            <a:ext cx="4867275" cy="2752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57" y="1030750"/>
            <a:ext cx="4549976" cy="3186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60" y="1099125"/>
            <a:ext cx="3121249" cy="31939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" y="3605741"/>
            <a:ext cx="4954073" cy="3213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76" y="3560015"/>
            <a:ext cx="3346717" cy="35610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21" y="3219376"/>
            <a:ext cx="2837913" cy="35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4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705" y="624109"/>
            <a:ext cx="10818254" cy="562214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y-K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2020-жылдын 15-сентябрында окуучулардын китеп окууга кызыгуусун арттыруу максатында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Китеп-билим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булагы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аттуу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шаардык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өтүп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сынакта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6-д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классынын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окуучусу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Ажибекова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Камила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2-орунга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балуу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сыйлыкка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Даярдаган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мугалим.Тойгонбаева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А.Ж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Ысык-Көлгө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күнгө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жолдомо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утуп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5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25757"/>
            <a:ext cx="6658377" cy="39409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4" y="2556455"/>
            <a:ext cx="6177566" cy="43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3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772</Words>
  <Application>Microsoft Office PowerPoint</Application>
  <PresentationFormat>Широкоэкранный</PresentationFormat>
  <Paragraphs>415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Легкий дым</vt:lpstr>
      <vt:lpstr>  Бишкек шаарындагы У.Абдукаимов атындагы №8 орто мектебинин 2020-2021- окуу жылында мамлекеттик тил боюнча 1-жарым жылдыкта жүргүзүлгөн иштери боюнча отчету</vt:lpstr>
      <vt:lpstr>Презентация PowerPoint</vt:lpstr>
      <vt:lpstr>Презентация PowerPoint</vt:lpstr>
      <vt:lpstr>Презентация PowerPoint</vt:lpstr>
      <vt:lpstr>Презентация PowerPoint</vt:lpstr>
      <vt:lpstr>23-сентябрь Мамлекеттик тил күнү</vt:lpstr>
      <vt:lpstr>         2020-жылдын 15-сентябрында окуучулардын китеп окууга кызыгуусун арттыруу максатында “ Китеп-билим булагы” аттуу шаардык сынак өтүп, бул сынакта 6-д классынын окуучусу Ажибекова Камила 2-орунга ээ болуп балуу сыйлыкка ээ болду. Даярдаган мугалим.Тойгонбаева А.Ж Ысык-Көлгө 3 күнгө жолдомо утуп алды.</vt:lpstr>
      <vt:lpstr>Презентация PowerPoint</vt:lpstr>
      <vt:lpstr>Презентация PowerPoint</vt:lpstr>
      <vt:lpstr>Презентация PowerPoint</vt:lpstr>
      <vt:lpstr>Манасчылар </vt:lpstr>
      <vt:lpstr>12-декабрь улуттук адабият күнүнө карата кыргыз элинин залкар жазуучусу Ч. Айтматовдун 92 жылдыгына карата “Ч. Айтматовдун чыгармалары жаш окурмандардын жүрөгүндө” деген темада онлайн көркөм окуулар жана сүрөт сынактары өткөрүлдү.</vt:lpstr>
      <vt:lpstr>Презентация PowerPoint</vt:lpstr>
      <vt:lpstr>Презентация PowerPoint</vt:lpstr>
      <vt:lpstr>7-8-класстар арасында жазуучунун айткан учкул сөздөрү боюнча иш чара</vt:lpstr>
      <vt:lpstr>Презентация PowerPoint</vt:lpstr>
      <vt:lpstr>9-10-11-класстар арасында залкар жазуучунун чыгармалары боюнча көркөм окуу</vt:lpstr>
      <vt:lpstr>Улуу акын Алыкул Осмоновдун 105 жылдыгына карата 8-11-класстар арасында акындын ырларын көркөм окуу боюнча онлайн сабак өткөрүлдү.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2021-01-06T04:30:54Z</dcterms:created>
  <dcterms:modified xsi:type="dcterms:W3CDTF">2021-01-06T09:37:01Z</dcterms:modified>
</cp:coreProperties>
</file>