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2" d="100"/>
          <a:sy n="82" d="100"/>
        </p:scale>
        <p:origin x="-102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FB20-3344-4C7B-886E-829CF225E10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1476-000E-4B24-A8A2-CA86B0B6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vzaimoponimanie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vidi_deyatelmznosti/" TargetMode="External"/><Relationship Id="rId2" Type="http://schemas.openxmlformats.org/officeDocument/2006/relationships/hyperlink" Target="https://pandia.ru/text/category/informatcionnie_tehnologii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pandia.ru/text/category/gumanitarnie_nauki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obrazovatelmznaya_deyatelmznostmz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professionalmznoe_obrazovanie/" TargetMode="External"/><Relationship Id="rId2" Type="http://schemas.openxmlformats.org/officeDocument/2006/relationships/hyperlink" Target="https://pandia.ru/text/category/mezhkulmzturnie_kommunikatcii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differentciya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buklet/" TargetMode="External"/><Relationship Id="rId2" Type="http://schemas.openxmlformats.org/officeDocument/2006/relationships/hyperlink" Target="https://pandia.ru/text/category/videozapismz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koll/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avtoritet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  <a:noFill/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Презентация</a:t>
            </a:r>
            <a:r>
              <a:rPr lang="ru-RU" sz="6000" dirty="0" smtClean="0">
                <a:latin typeface="Arial Black" pitchFamily="34" charset="0"/>
              </a:rPr>
              <a:t> 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786742" cy="1066792"/>
          </a:xfrm>
          <a:noFill/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Гуманитарного цикла</a:t>
            </a:r>
            <a:endParaRPr lang="ru-RU" sz="4800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0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Социальные компетентности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связаны с окружением, жизнью общества, социальной деятельностью личности (способность к сотрудничеству, умение решать проблемы в различных жизненных ситуациях, навыки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Взаимопонимание"/>
              </a:rPr>
              <a:t>взаимопонимания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социальные и общественные ценности и умения, коммуникационные навыки, мобильность в разных социальных условиях).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Мотивационные компетентности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связаны с внутренней мотивацией, интересами, индивидуальным выбором личности (способность к обучению, изобретательность, навыки адаптироваться и быть мобильным, умение достигать успехов в жизни, интересы и внутренняя мотивация личности, практические способности, умения делать собственный выбор).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Функциональные компетентности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связаны с умением оперировать научными знаниями и фактическим материалом (техническая и научная компетентность, умение оперировать знаниями в жизни и обучении, использовать источники информации для собственного развития)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учащихся ключевых компетентностей в учебном процессе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называется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компетентностным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Выпускник же - это личность, готовая на беспрерывное образование, на способность учиться и развиваться на протяжении всей жизни.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0"/>
            <a:ext cx="84296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Мотивация  Функциональные умения  Социализация  Мотивация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u="sng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Субъектами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подхода являются – педагог, ученик, его родители и государственные структуры, которые, как прямо, так и косвенно, через государственную политику образования, влияют на становление личности.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посмотреть на 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компетентностей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их достаточно много.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Ключевые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включают (работа с числом, коммуникативная,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Информационные технологии"/>
              </a:rPr>
              <a:t>информационные технологии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самообучение, работа в команде, решение проблем, быть человеком).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Виды деятельности"/>
              </a:rPr>
              <a:t>видам деятельности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(трудовая, учебная, коммуникативная, профессиональная, предметная, профильная)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 По сферам общественной жизни (бытовая, гражданско-общественная, в искусстве,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культурно-досуговая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физкультуре, спорте, в образовании, в медицине, в политике и т. д.).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 В отраслях общественных знаний (в математике, физике, в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Гуманитарные науки"/>
              </a:rPr>
              <a:t>гуманитарных науках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обществознании, в биологии).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  В отраслях общественного производства.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  По составляющим психологической сферы (когнитивная, технологическая, мотивационная, этническая, социальная, поведенческая).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  В областях способностей (в физической культуре, умственной сфере, общественные, практические, исполнительные, творческие, художественные, технические, педагогические, психологические, социальные).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1" y="214290"/>
            <a:ext cx="857255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>
              <a:solidFill>
                <a:srgbClr val="000000"/>
              </a:solidFill>
              <a:latin typeface="Helvetica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оциальная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компетентность: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сотрудничество, работа в команде, коммуникативные навыки;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способность принимать собственные решения, стремиться к осознанию собственных потребностей и целей;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социальная целостность, умение определить личностную роль в обществе;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развитие личностных качеств, саморегулирование.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5. Компетентное отношение к собственному здоровью: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соматическое здоровье;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клиническое здоровье;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физическое здоровье;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уровень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валеологических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знаний.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позиций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подхода основным непосредственным результатом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  <a:hlinkClick r:id="rId2" tooltip="Образовательная деятельность"/>
              </a:rPr>
              <a:t>образовательной деятельности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становится формирование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ключевых компетентностей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58204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среди них выделяют 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 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ключевые компетенции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относятся к общему 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мета-предметному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содержанию образования;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  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общепредметные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компетенции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относятся к определенному кругу учебных предметов и образовательных областей;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 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предметные компетенции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частные по отношению к двум предыдущим уровням компетенции, имеющие конкретное описание и возможность формирования в рамках учебных предметов.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Поскольку тема нашего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доклада: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омпетентностно-деятельностный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подход, как возможность повышения образования  при </a:t>
            </a:r>
            <a:r>
              <a:rPr kumimoji="0" lang="ru-RU" sz="2800" b="1" i="1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дистанционном  обучении</a:t>
            </a: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то и разговор нам предстоит о ключевых компетенциях.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0"/>
            <a:ext cx="807249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ключевым компетентностям относятся: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Познавательная компетентность: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учебные достижения;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интеллектуальные задания;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умение учиться и оперировать знаниями.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Личностная компетентность: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развитие индивидуальных способностей и талантов;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знание своих сильных и слабых сторон;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способность к рефлексии;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динамичность знаний.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Самообразовательная компетентность: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способность к самообразованию, организации собственных приемов самообучения;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ответственность за уровень личной самообразовательной деятельности;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гибкость применения знаний, умений и навыков в условиях быстрых изменений;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постоянный самоанализ, контроль своей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357166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Отсюда 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цели современного школьного образования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заключаются в следующем: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 научить учиться, т. е. научить решать проблемы в сфере учебной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 научить объяснять явления действительности, их сущность, причины, взаимосвязи, используя соответствующий научный аппарат, т. е. решать познавательные проблемы;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 научить ориентироваться в ключевых проблемах современной жизни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экологических, политических,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  <a:hlinkClick r:id="rId2" tooltip="Межкультурные коммуникации"/>
              </a:rPr>
              <a:t>межкультурного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взаимодействия и иных, т. е. решать аналитические проблемы;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 научить ориентироваться в мире духовных ценностей;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 научить решать проблемы, связанные с реализацией определенных социальных ролей;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 научить решать проблемы, общие для разных видов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 научить решать проблемы профессионального выбора, включая подготовку к дальнейшему обучению в учебных заведениях системы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  <a:hlinkClick r:id="rId3" tooltip="Профессиональное образование"/>
              </a:rPr>
              <a:t>профессионального образования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Главным есть не предмет, которому учит учитель, а личность, которую он формирует, так как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не предмет формирует личность, а учитель своей деятельностью, связанной с изучением предмета.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Для этого: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 жалеть на воспитание активности времени и усилий. Сегодняшний активный ученик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это завтрашний активный член общества.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Помогать ученикам овладеть наиболее продуктивными методами учебно-познавательной деятельности, учить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иx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учиться.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чаще использовать вопрос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почему?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чтобы научить мыслить причинно: понимание причинно-следственных связей является обязательным условием развивающего обучения.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помнить, что знает не тот, кто пересказывает, а тот, кто использует на практике.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приучать учеников думать и действовать самостоятельно.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развивать творческое мышление учащихся всесторонним анализом проблем; решать познавательные задачи несколькими способами, чаще практиковать творческие задачи.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чаще показывать ученикам перспективы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иx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обучения.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использовать схемы, планы, чтобы обеспечить усвоение системы знаний.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в процессе обучения обязательно учитывать индивидуальные особенности каждого ученика, объединять 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743399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  <a:hlinkClick r:id="rId2" tooltip="Дифференция"/>
              </a:rPr>
              <a:t>дифференцированные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подгруппы учеников с одинаковым уровнем знаний.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изучать и учитывать жизненный опыт учеников, их интересы, особенности развития.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11.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самим педагогам быть проинформированными относительно последних научных достижений по своему предмету.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12.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Необходимо поощрять исследовательскую работу учеников. Находить возможность ознакомить их с техникой экспериментальной работы, алгоритмами решения задач.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13. Необходимо учить так, чтобы ученик понимал, что знание является для него жизненной необходимостью.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14. Необходимо объяснять ученикам, что каждый человек найдет свое место в жизни, если научится всему, что необходимо для реализации жизненных планов.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Если посмотреть на виды деятельности, которые можно организовать для повышения уровня ключевых компетентностей учащихся, то можно отметить следующие: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Если </a:t>
            </a:r>
            <a:r>
              <a:rPr lang="ru-RU" sz="2000" dirty="0" smtClean="0"/>
              <a:t>формируем</a:t>
            </a:r>
          </a:p>
          <a:p>
            <a:endParaRPr lang="ru-RU" sz="2000" dirty="0"/>
          </a:p>
          <a:p>
            <a:r>
              <a:rPr lang="ru-RU" sz="2000" dirty="0"/>
              <a:t>Способность видеть и понимать окружающий мир, ориентироваться в нем, осознавать свою роль и предназначение, уметь выбирать целевые и смысловые установки для своих действий и поступков, принимать решения.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Участие в конкурсах разного уровня, научно-практических конференциях.</a:t>
            </a: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Участие в проектах.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3.Проведение социологического опроса, интервьюирование.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Способность </a:t>
            </a:r>
            <a:r>
              <a:rPr lang="ru-RU" dirty="0" err="1"/>
              <a:t>целеполагания</a:t>
            </a:r>
            <a:r>
              <a:rPr lang="ru-RU" dirty="0"/>
              <a:t>, планирования, анализа, рефлексии, самооценки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1. Проведение экспериментов.</a:t>
            </a:r>
          </a:p>
          <a:p>
            <a:pPr fontAlgn="base"/>
            <a:r>
              <a:rPr lang="ru-RU" dirty="0"/>
              <a:t>2. Конспектирование.</a:t>
            </a:r>
          </a:p>
          <a:p>
            <a:pPr fontAlgn="base"/>
            <a:r>
              <a:rPr lang="ru-RU" dirty="0"/>
              <a:t>3. Работа с учебником.</a:t>
            </a:r>
          </a:p>
          <a:p>
            <a:pPr fontAlgn="base"/>
            <a:r>
              <a:rPr lang="ru-RU" dirty="0"/>
              <a:t>4. Фотографирование объектов.</a:t>
            </a:r>
          </a:p>
          <a:p>
            <a:pPr fontAlgn="base"/>
            <a:r>
              <a:rPr lang="ru-RU" dirty="0"/>
              <a:t>5. Работа над рефератом.</a:t>
            </a:r>
          </a:p>
          <a:p>
            <a:pPr fontAlgn="base"/>
            <a:r>
              <a:rPr lang="ru-RU" dirty="0"/>
              <a:t>6. Участие в экскурсии.</a:t>
            </a:r>
          </a:p>
          <a:p>
            <a:r>
              <a:rPr lang="ru-RU" dirty="0"/>
              <a:t>7. Изготовление приборов.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07209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КОМПЕТЕНТНОСТНО-ДЕЯТЕЛЬНОСТНЫЙ ПОДХОД, КАК ВОЗМОЖНОСТЬ ПОВЫШЕНИЯ ОБРАЗОВАНИЯ ПРИ ДИСТАНЦИОННОМ ОБУЧЕНИИ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Способность работать с информацией в учебных предметах и образовательных областях, а также в окружающем мире. Владение современными средствами информации и информационными технологиями (аудио - </a:t>
            </a:r>
            <a:r>
              <a:rPr lang="ru-RU" dirty="0">
                <a:hlinkClick r:id="rId2" tooltip="Видеозапись"/>
              </a:rPr>
              <a:t>видеозапись</a:t>
            </a:r>
            <a:r>
              <a:rPr lang="ru-RU" dirty="0"/>
              <a:t>, электронная почта, СМИ, Интернет). Умение искать, анализировать и отбирать необходимую информацию, преобразовывать ее, сохранять и передавать.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1. Поиск информации в библиотеке.</a:t>
            </a:r>
          </a:p>
          <a:p>
            <a:pPr fontAlgn="base"/>
            <a:r>
              <a:rPr lang="ru-RU" dirty="0"/>
              <a:t>2. Поиск информации в электронных энциклопедиях.</a:t>
            </a:r>
          </a:p>
          <a:p>
            <a:pPr fontAlgn="base"/>
            <a:r>
              <a:rPr lang="ru-RU" dirty="0"/>
              <a:t>3. Поиск информации в школьной </a:t>
            </a:r>
            <a:r>
              <a:rPr lang="ru-RU" dirty="0" err="1"/>
              <a:t>медиатеке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4. Использование информации из Интернета.</a:t>
            </a:r>
          </a:p>
          <a:p>
            <a:pPr fontAlgn="base"/>
            <a:r>
              <a:rPr lang="ru-RU" dirty="0"/>
              <a:t>5. Создание презентации.</a:t>
            </a:r>
          </a:p>
          <a:p>
            <a:r>
              <a:rPr lang="ru-RU" dirty="0"/>
              <a:t>6. Создание </a:t>
            </a:r>
            <a:r>
              <a:rPr lang="ru-RU" dirty="0">
                <a:hlinkClick r:id="rId3" tooltip="Буклет"/>
              </a:rPr>
              <a:t>буклета</a:t>
            </a:r>
            <a:r>
              <a:rPr lang="ru-RU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lnSpcReduction="10000"/>
          </a:bodyPr>
          <a:lstStyle/>
          <a:p>
            <a:r>
              <a:rPr lang="ru-RU" b="1" u="sng" dirty="0"/>
              <a:t>.</a:t>
            </a:r>
            <a:r>
              <a:rPr lang="ru-RU" dirty="0"/>
              <a:t> </a:t>
            </a:r>
            <a:r>
              <a:rPr lang="ru-RU" b="1" dirty="0"/>
              <a:t>С</a:t>
            </a:r>
            <a:r>
              <a:rPr lang="ru-RU" dirty="0"/>
              <a:t>пособность взаимодействовать с окружающими и удаленными событиями и людьми; способность работы в группе, </a:t>
            </a:r>
            <a:r>
              <a:rPr lang="ru-RU" dirty="0">
                <a:hlinkClick r:id="rId2" tooltip="Колл"/>
              </a:rPr>
              <a:t>коллективе</a:t>
            </a:r>
            <a:r>
              <a:rPr lang="ru-RU" dirty="0"/>
              <a:t>, владение различными социальными ролями. Умение представить себя, написать письмо, заявление, заполнить анкету, задать вопрос, вести дискуссию и </a:t>
            </a:r>
            <a:r>
              <a:rPr lang="ru-RU" dirty="0" err="1"/>
              <a:t>др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1. Участие в обсуждении вопросов семинаров, конференций.</a:t>
            </a:r>
          </a:p>
          <a:p>
            <a:pPr fontAlgn="base"/>
            <a:r>
              <a:rPr lang="ru-RU" dirty="0"/>
              <a:t>2. Выступление на конференции.</a:t>
            </a:r>
          </a:p>
          <a:p>
            <a:pPr fontAlgn="base"/>
            <a:r>
              <a:rPr lang="ru-RU" dirty="0"/>
              <a:t>3. Выступление с сообщением.</a:t>
            </a:r>
          </a:p>
          <a:p>
            <a:pPr fontAlgn="base"/>
            <a:r>
              <a:rPr lang="ru-RU" dirty="0"/>
              <a:t>4. Взаимоконтроль</a:t>
            </a:r>
          </a:p>
          <a:p>
            <a:pPr fontAlgn="base"/>
            <a:r>
              <a:rPr lang="ru-RU" dirty="0"/>
              <a:t>5. Участие в дискуссии.</a:t>
            </a:r>
          </a:p>
          <a:p>
            <a:pPr fontAlgn="base"/>
            <a:r>
              <a:rPr lang="ru-RU" dirty="0"/>
              <a:t>6. Участие в анкетировании.</a:t>
            </a:r>
          </a:p>
          <a:p>
            <a:r>
              <a:rPr lang="ru-RU" dirty="0"/>
              <a:t>7. Собеседование.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эти виды деятельности обеспечивают реализацию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подхода в процессе обучения. На его основе формируются компетенции личностного самосовершенствования. Ученик овладевает способами деятельности в собственных интересах и возможностях, что выражаются в его непрерывном самопознании, развитии необходимых современному человеку личностных качеств, формировании психологической грамотности, культуры мышления и поведения.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ru-RU" i="1" dirty="0" smtClean="0"/>
              <a:t> 1</a:t>
            </a:r>
            <a:r>
              <a:rPr lang="ru-RU" i="1" dirty="0"/>
              <a:t>. Ученик должен учиться сам, а учитель создавать для этого условия и научить приобретать знания. </a:t>
            </a:r>
            <a:endParaRPr lang="ru-RU" dirty="0"/>
          </a:p>
          <a:p>
            <a:pPr fontAlgn="base"/>
            <a:r>
              <a:rPr lang="ru-RU" i="1" dirty="0"/>
              <a:t>2. Цели каждого урока формируются через результаты обучения, выраженные в действиях учащихся, а организация хода учебного материала осуществляется в соответствии с целями. </a:t>
            </a:r>
            <a:endParaRPr lang="ru-RU" dirty="0"/>
          </a:p>
          <a:p>
            <a:r>
              <a:rPr lang="ru-RU" i="1" dirty="0"/>
              <a:t>3. Осуществление </a:t>
            </a:r>
            <a:r>
              <a:rPr lang="ru-RU" i="1" dirty="0" err="1"/>
              <a:t>разноуровнего</a:t>
            </a:r>
            <a:r>
              <a:rPr lang="ru-RU" i="1" dirty="0"/>
              <a:t> обучения. 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 fontAlgn="base"/>
            <a:r>
              <a:rPr lang="ru-RU" sz="2000" i="1" dirty="0"/>
              <a:t>4. Наиболее оптимальная организация учебного материала (разработки модулей, блоков, циклов в виде проектов).</a:t>
            </a:r>
            <a:endParaRPr lang="ru-RU" sz="2000" dirty="0"/>
          </a:p>
          <a:p>
            <a:pPr fontAlgn="base"/>
            <a:r>
              <a:rPr lang="ru-RU" sz="2000" i="1" dirty="0"/>
              <a:t>5. Ориентация учащихся (разъяснение способов обучения, контроля и оценки результатов), научить работать, приобретать компетентность, дающую возможность справляться с различными ситуациями. </a:t>
            </a:r>
            <a:endParaRPr lang="ru-RU" sz="2000" dirty="0"/>
          </a:p>
          <a:p>
            <a:pPr fontAlgn="base"/>
            <a:r>
              <a:rPr lang="ru-RU" sz="2000" i="1" dirty="0"/>
              <a:t>6. Контроль усвоения знаний и способов деятельности в трех видах: входной, текущий, итоговый. </a:t>
            </a:r>
            <a:endParaRPr lang="ru-RU" sz="2000" dirty="0"/>
          </a:p>
          <a:p>
            <a:pPr fontAlgn="base"/>
            <a:r>
              <a:rPr lang="ru-RU" sz="2000" i="1" dirty="0"/>
              <a:t>И повышение уровня ключевых компетентностей учащихся в образовательном процессе во многом зависит от того, получают ли они от нас достаточно вопросов и ищут ответы на них, или мы сами даем им слишком много ответов, лишая их возможности двигаться к достижению цели.</a:t>
            </a:r>
            <a:endParaRPr lang="ru-RU" sz="2000" dirty="0"/>
          </a:p>
          <a:p>
            <a:pPr fontAlgn="base"/>
            <a:r>
              <a:rPr lang="ru-RU" sz="2000" i="1" dirty="0"/>
              <a:t>Сейчас мне бы хотелось представить Вашему вниманию </a:t>
            </a:r>
            <a:r>
              <a:rPr lang="ru-RU" sz="2000" i="1" dirty="0" smtClean="0"/>
              <a:t> фрагмент </a:t>
            </a:r>
            <a:r>
              <a:rPr lang="ru-RU" sz="2000" i="1" dirty="0"/>
              <a:t>урока </a:t>
            </a:r>
            <a:r>
              <a:rPr lang="ru-RU" sz="2000" i="1" dirty="0" smtClean="0"/>
              <a:t>,  также  ряд  платформ используемых в дистанционном обучении.</a:t>
            </a:r>
            <a:endParaRPr lang="ru-RU" sz="2000" dirty="0"/>
          </a:p>
          <a:p>
            <a:pPr fontAlgn="base">
              <a:buNone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sz="3600" b="1" u="sng" dirty="0" smtClean="0"/>
              <a:t>   </a:t>
            </a:r>
            <a:r>
              <a:rPr lang="ru-RU" sz="3600" dirty="0"/>
              <a:t> </a:t>
            </a:r>
            <a:r>
              <a:rPr lang="ru-RU" sz="3600" i="1" dirty="0"/>
              <a:t>Эпиграфом к </a:t>
            </a:r>
            <a:r>
              <a:rPr lang="ru-RU" sz="3600" i="1" dirty="0" smtClean="0"/>
              <a:t>нашему сегодняшнему докладу </a:t>
            </a:r>
            <a:r>
              <a:rPr lang="ru-RU" sz="3600" i="1" dirty="0"/>
              <a:t>можно привести следующие </a:t>
            </a:r>
            <a:r>
              <a:rPr lang="ru-RU" sz="3600" i="1" dirty="0" smtClean="0"/>
              <a:t>высказывания: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/>
              <a:t>“Мы слишком часто даем детям ответы, которые надо выучить, а не ставим передними проблемы, которые надо решить”</a:t>
            </a:r>
            <a:r>
              <a:rPr lang="ru-RU" sz="3600" i="1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						Роджер </a:t>
            </a:r>
            <a:r>
              <a:rPr lang="ru-RU" sz="3600" dirty="0"/>
              <a:t>Левин</a:t>
            </a:r>
            <a:br>
              <a:rPr lang="ru-RU" sz="3600" dirty="0"/>
            </a:br>
            <a:r>
              <a:rPr lang="ru-RU" sz="3600" b="1" i="1" dirty="0"/>
              <a:t>“Скажи мне – и я забуду, покажи мне – и я запомню, дай мне действовать самому – и я научусь”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					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Китайская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мудрость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21537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>
              <a:solidFill>
                <a:srgbClr val="000000"/>
              </a:solidFill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>
              <a:solidFill>
                <a:srgbClr val="000000"/>
              </a:solidFill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 этих словах мы видим цели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цели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образования для современного ученика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. Это: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научиться познавать;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научиться делать;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научиться жить вместе;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научиться жить.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just" fontAlgn="base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этих целях по сути и определены основные глобальные компетентности.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Традиционно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цели школьного образования определялись набором знаний, умений и навыков, которыми должен овладеть выпускник. Сегодня такой подход оказывается недостаточным сегодняшнему социуму нужны не всезнайки и болтуны, а выпускники готовые к включению в дальнейшую жизнедеятельность, способные практически решать встающие перед ними жизненные и профессиональные проблемы. Сегодня главной задачей является подготовка выпускника такого уровня, чтобы попадая в проблемную ситуацию, он мог найти несколько способов её решения, выбрать рациональный способ,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обосновав своё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" y="0"/>
            <a:ext cx="9143999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000000"/>
              </a:solidFill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это во многом зависит не от полученных Знаний, Умений и Навыков, а от неких дополнительных качеств, для обозначения которых и употребляется понятия “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и “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более соответствующие пониманию современных целей образования.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главная задача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образования – создание условий для качественного обучения.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Внедрение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это как раз и есть важное условие повышения качества образования. Приобретение жизненно важных компетентностей дает человеку возможность ориентироваться в современном обществе, формирует способность личности быстро реагировать на запросы времени.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714356"/>
            <a:ext cx="828680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 тесно связан с личностно-ориентированным, поскольку касается личности ученика и может быть реализованным и проверенным только в процессе выполнения конкретным учеником определенного комплекса действий.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связи с этим в современном педагогическом процессе существенно возрастает требование к организуемой учебной деятельности учащихся.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прежде чем говорить о компетентностях, необходимо развести понятия “компетенция” и “компетентность”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– это: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1) круг вопросов, в которых кто-нибудь хорошо осведомлен;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2) круг чьих-то полномочий, прав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– это круг вопросов, явлений, в которых человек обладает </a:t>
            </a:r>
            <a:r>
              <a:rPr lang="ru-RU" sz="2700" dirty="0">
                <a:latin typeface="Times New Roman" pitchFamily="18" charset="0"/>
                <a:cs typeface="Times New Roman" pitchFamily="18" charset="0"/>
                <a:hlinkClick r:id="rId2" tooltip="Авторитет"/>
              </a:rPr>
              <a:t>авторитетностью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познанием, опытом. Другими словами, </a:t>
            </a:r>
            <a:r>
              <a:rPr lang="ru-RU" sz="2700" u="sng" dirty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– это способность установить и реализовать связь между “знанием – умением” и ситуацией.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Также можно сказать, что </a:t>
            </a:r>
            <a:r>
              <a:rPr lang="ru-RU" sz="2700" u="sng" dirty="0">
                <a:latin typeface="Times New Roman" pitchFamily="18" charset="0"/>
                <a:cs typeface="Times New Roman" pitchFamily="18" charset="0"/>
              </a:rPr>
              <a:t>компетенции – это цели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(поставленные перед человеком), а </a:t>
            </a:r>
            <a:r>
              <a:rPr lang="ru-RU" sz="2700" u="sng" dirty="0">
                <a:latin typeface="Times New Roman" pitchFamily="18" charset="0"/>
                <a:cs typeface="Times New Roman" pitchFamily="18" charset="0"/>
              </a:rPr>
              <a:t>компетентности – это результаты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Компетентный специалист, компетентный человек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– это очень выгодная перспектива.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1292661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мобильность знаний + гибкость метода + критичность мышления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Компетентность является интегрированным результатом обучения, выделяют следующие виды компетентностей. Их можно разделить на три группы.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168</TotalTime>
  <Words>432</Words>
  <Application>Microsoft Office PowerPoint</Application>
  <PresentationFormat>Экран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</vt:lpstr>
      <vt:lpstr>КОМПЕТЕНТНОСТНО-ДЕЯТЕЛЬНОСТНЫЙ ПОДХОД, КАК ВОЗМОЖНОСТЬ ПОВЫШЕНИЯ ОБРАЗОВАНИЯ ПРИ ДИСТАНЦИОННОМ ОБУЧЕНИИ</vt:lpstr>
      <vt:lpstr>               Эпиграфом к нашему сегодняшнему докладу можно привести следующие высказывания: “Мы слишком часто даем детям ответы, которые надо выучить, а не ставим передними проблемы, которые надо решить”.       Роджер Левин “Скажи мне – и я забуду, покажи мне – и я запомню, дай мне действовать самому – и я научусь”      Китайская мудрость </vt:lpstr>
      <vt:lpstr>     </vt:lpstr>
      <vt:lpstr>          В этих целях по сути и определены основные глобальные компетентности.  Традиционно цели школьного образования определялись набором знаний, умений и навыков, которыми должен овладеть выпускник. Сегодня такой подход оказывается недостаточным сегодняшнему социуму нужны не всезнайки и болтуны, а выпускники готовые к включению в дальнейшую жизнедеятельность, способные практически решать встающие перед ними жизненные и профессиональные проблемы. Сегодня главной задачей является подготовка выпускника такого уровня, чтобы попадая в проблемную ситуацию, он мог найти несколько способов её решения, выбрать рациональный способ, обосновав своё решение. </vt:lpstr>
      <vt:lpstr>Презентация PowerPoint</vt:lpstr>
      <vt:lpstr>Презентация PowerPoint</vt:lpstr>
      <vt:lpstr>                     Компетенция – это: 1) круг вопросов, в которых кто-нибудь хорошо осведомлен; 2) круг чьих-то полномочий, прав.   Компетентность – это круг вопросов, явлений, в которых человек обладает авторитетностью, познанием, опытом. Другими словами, компетентность – это способность установить и реализовать связь между “знанием – умением” и ситуацией. Также можно сказать, что компетенции – это цели (поставленные перед человеком), а компетентности – это результаты.   Компетентный специалист, компетентный человек – это очень выгодная перспектива.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Если посмотреть на виды деятельности, которые можно организовать для повышения уровня ключевых компетентностей учащихся, то можно отметить следующие: </vt:lpstr>
      <vt:lpstr>Презентация PowerPoint</vt:lpstr>
      <vt:lpstr>Презентация PowerPoint</vt:lpstr>
      <vt:lpstr>Презентация PowerPoint</vt:lpstr>
      <vt:lpstr>  Все эти виды деятельности обеспечивают реализацию компетентностного подхода в процессе обучения. На его основе формируются компетенции личностного самосовершенствования. Ученик овладевает способами деятельности в собственных интересах и возможностях, что выражаются в его непрерывном самопознании, развитии необходимых современному человеку личностных качеств, формировании психологической грамотности, культуры мышления и поведения.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</dc:title>
  <dc:creator>XTreme.ws</dc:creator>
  <cp:lastModifiedBy>Admin</cp:lastModifiedBy>
  <cp:revision>5</cp:revision>
  <dcterms:created xsi:type="dcterms:W3CDTF">2020-10-29T13:28:48Z</dcterms:created>
  <dcterms:modified xsi:type="dcterms:W3CDTF">2020-10-30T03:06:57Z</dcterms:modified>
</cp:coreProperties>
</file>