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83" r:id="rId16"/>
    <p:sldId id="284" r:id="rId17"/>
    <p:sldId id="285" r:id="rId18"/>
    <p:sldId id="286" r:id="rId19"/>
    <p:sldId id="28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DDBDD-26B2-FC4B-93E1-834433A0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264957"/>
            <a:ext cx="8361229" cy="232172"/>
          </a:xfrm>
        </p:spPr>
        <p:txBody>
          <a:bodyPr/>
          <a:lstStyle/>
          <a:p>
            <a:r>
              <a:rPr lang="ru-RU" sz="3200" b="1">
                <a:solidFill>
                  <a:srgbClr val="00B0F0"/>
                </a:solidFill>
              </a:rPr>
              <a:t>Бишкек шаарынын У.Абдукаимов атындагы №8 орто мектеби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78BD6C-16C5-954A-B768-EB3335E80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2015" y="3277623"/>
            <a:ext cx="6831673" cy="1097924"/>
          </a:xfrm>
        </p:spPr>
        <p:txBody>
          <a:bodyPr>
            <a:normAutofit lnSpcReduction="10000"/>
          </a:bodyPr>
          <a:lstStyle/>
          <a:p>
            <a:r>
              <a:rPr lang="ru-RU" sz="3200">
                <a:solidFill>
                  <a:srgbClr val="92D050"/>
                </a:solidFill>
              </a:rPr>
              <a:t>10-класс</a:t>
            </a:r>
          </a:p>
          <a:p>
            <a:r>
              <a:rPr lang="ru-RU" sz="3200">
                <a:solidFill>
                  <a:srgbClr val="92D050"/>
                </a:solidFill>
              </a:rPr>
              <a:t>Даярдаган: </a:t>
            </a:r>
            <a:r>
              <a:rPr lang="ru-RU" sz="3200">
                <a:solidFill>
                  <a:srgbClr val="C00000"/>
                </a:solidFill>
              </a:rPr>
              <a:t>Алмазбек кызы Жылдыз</a:t>
            </a:r>
            <a:endParaRPr lang="ru-RU" sz="320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6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A0DFF-39F6-AE4E-BBC0-41BCD8A5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C4974C-4EDC-434A-A214-F38F35166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22" y="0"/>
            <a:ext cx="11483578" cy="6891337"/>
          </a:xfrm>
        </p:spPr>
      </p:pic>
    </p:spTree>
    <p:extLst>
      <p:ext uri="{BB962C8B-B14F-4D97-AF65-F5344CB8AC3E}">
        <p14:creationId xmlns:p14="http://schemas.microsoft.com/office/powerpoint/2010/main" val="69631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C7BCD-9D5F-4B41-A7FB-D4EF3A4C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0C2DBD8-CA01-454E-BA0B-DA68EB292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12" y="0"/>
            <a:ext cx="5862637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C3BAC01-9F1A-1D4F-9949-7AFEF3AA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23812"/>
            <a:ext cx="5514975" cy="6834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752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6E349-21D7-2541-ADF1-ADE8E307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07008D0-CD46-4F4C-8E11-85E54903D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052" y="-35719"/>
            <a:ext cx="11034713" cy="6858000"/>
          </a:xfrm>
        </p:spPr>
      </p:pic>
    </p:spTree>
    <p:extLst>
      <p:ext uri="{BB962C8B-B14F-4D97-AF65-F5344CB8AC3E}">
        <p14:creationId xmlns:p14="http://schemas.microsoft.com/office/powerpoint/2010/main" val="1788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2794D-E230-A245-825D-8D845AA5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60928B8-DD8E-7849-A54F-DD060FC84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338" y="0"/>
            <a:ext cx="11476662" cy="6946107"/>
          </a:xfrm>
        </p:spPr>
      </p:pic>
    </p:spTree>
    <p:extLst>
      <p:ext uri="{BB962C8B-B14F-4D97-AF65-F5344CB8AC3E}">
        <p14:creationId xmlns:p14="http://schemas.microsoft.com/office/powerpoint/2010/main" val="220302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59989-AAA0-134D-A126-55F10D4A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7D052B-7DA7-564C-9D91-27992BC68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330" y="1"/>
            <a:ext cx="11446669" cy="6858000"/>
          </a:xfrm>
        </p:spPr>
      </p:pic>
    </p:spTree>
    <p:extLst>
      <p:ext uri="{BB962C8B-B14F-4D97-AF65-F5344CB8AC3E}">
        <p14:creationId xmlns:p14="http://schemas.microsoft.com/office/powerpoint/2010/main" val="354707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4BD26-97EF-C04B-AD79-EDAE4B61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38C2D8C-B662-2C44-B470-DB538D875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55" y="0"/>
            <a:ext cx="11437845" cy="6858000"/>
          </a:xfrm>
        </p:spPr>
      </p:pic>
    </p:spTree>
    <p:extLst>
      <p:ext uri="{BB962C8B-B14F-4D97-AF65-F5344CB8AC3E}">
        <p14:creationId xmlns:p14="http://schemas.microsoft.com/office/powerpoint/2010/main" val="202051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DD468-B034-DF41-9508-08BC6EE1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4B105A4-1903-1740-A5F0-6DDF4232C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399" y="0"/>
            <a:ext cx="11414601" cy="6938963"/>
          </a:xfrm>
        </p:spPr>
      </p:pic>
    </p:spTree>
    <p:extLst>
      <p:ext uri="{BB962C8B-B14F-4D97-AF65-F5344CB8AC3E}">
        <p14:creationId xmlns:p14="http://schemas.microsoft.com/office/powerpoint/2010/main" val="297906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AB50-B114-5C41-BDC1-90BC5719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06D03AA-49A9-FC45-A772-70E32FC27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015" y="0"/>
            <a:ext cx="11502985" cy="6883004"/>
          </a:xfrm>
        </p:spPr>
      </p:pic>
    </p:spTree>
    <p:extLst>
      <p:ext uri="{BB962C8B-B14F-4D97-AF65-F5344CB8AC3E}">
        <p14:creationId xmlns:p14="http://schemas.microsoft.com/office/powerpoint/2010/main" val="153151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D6195-1F4F-974A-8286-F95DDFAE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E8DF9B0-1DF1-424C-9BB3-97F2900F9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136" y="0"/>
            <a:ext cx="11462864" cy="6858000"/>
          </a:xfrm>
        </p:spPr>
      </p:pic>
    </p:spTree>
    <p:extLst>
      <p:ext uri="{BB962C8B-B14F-4D97-AF65-F5344CB8AC3E}">
        <p14:creationId xmlns:p14="http://schemas.microsoft.com/office/powerpoint/2010/main" val="247768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FF7D6-D717-C04B-8EA4-15472085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F54A06-EE76-3E4B-A38E-F59334CB4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04" y="0"/>
            <a:ext cx="11521695" cy="6828234"/>
          </a:xfrm>
        </p:spPr>
      </p:pic>
    </p:spTree>
    <p:extLst>
      <p:ext uri="{BB962C8B-B14F-4D97-AF65-F5344CB8AC3E}">
        <p14:creationId xmlns:p14="http://schemas.microsoft.com/office/powerpoint/2010/main" val="21024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662FF-9CB1-8743-A705-001E1A06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solidFill>
                  <a:srgbClr val="FF0000"/>
                </a:solidFill>
              </a:rPr>
              <a:t>Саламатсыңарбы урматтуу менин сүйүктүү окуучуларым! Кутмандуу күнүңөр менен!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56F32EE-8F86-5A4B-8AD0-F9D15EC75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453" y="2696766"/>
            <a:ext cx="5508093" cy="1989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199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0F398-AC8F-FD43-B17B-E10CBA1C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22A8370-7598-AE45-8841-D48486F0D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06" y="0"/>
            <a:ext cx="11456194" cy="6858000"/>
          </a:xfrm>
        </p:spPr>
      </p:pic>
    </p:spTree>
    <p:extLst>
      <p:ext uri="{BB962C8B-B14F-4D97-AF65-F5344CB8AC3E}">
        <p14:creationId xmlns:p14="http://schemas.microsoft.com/office/powerpoint/2010/main" val="339100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65B13-7B64-C94E-8761-E2F9BC49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2895323-A396-C74E-9F1B-EE9CD9133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97" y="0"/>
            <a:ext cx="11531203" cy="6777037"/>
          </a:xfrm>
        </p:spPr>
      </p:pic>
    </p:spTree>
    <p:extLst>
      <p:ext uri="{BB962C8B-B14F-4D97-AF65-F5344CB8AC3E}">
        <p14:creationId xmlns:p14="http://schemas.microsoft.com/office/powerpoint/2010/main" val="108444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C51DF-27C5-2846-BDA1-5F73AF43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20D29BE-F81C-EA4E-B66B-BE0D4430A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236" y="1"/>
            <a:ext cx="11434763" cy="6805612"/>
          </a:xfrm>
        </p:spPr>
      </p:pic>
    </p:spTree>
    <p:extLst>
      <p:ext uri="{BB962C8B-B14F-4D97-AF65-F5344CB8AC3E}">
        <p14:creationId xmlns:p14="http://schemas.microsoft.com/office/powerpoint/2010/main" val="290252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5EDE8-2F4E-C04A-AB03-93F23949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081845A-81A5-284D-A118-AD20EA279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903" y="0"/>
            <a:ext cx="11443097" cy="6858000"/>
          </a:xfrm>
        </p:spPr>
      </p:pic>
    </p:spTree>
    <p:extLst>
      <p:ext uri="{BB962C8B-B14F-4D97-AF65-F5344CB8AC3E}">
        <p14:creationId xmlns:p14="http://schemas.microsoft.com/office/powerpoint/2010/main" val="57671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50482-D401-E44E-B88A-6E71D0C5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471C467-4DBC-ED4D-A9C9-30926F92A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983" y="1"/>
            <a:ext cx="5828111" cy="685800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611E257-B94D-D545-964C-27D7AA6EC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681" y="-1"/>
            <a:ext cx="559831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88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D6D-0BE2-1F45-B545-7BA0DFB2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46FF763-1126-BF48-ADC4-C146559E3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284" y="0"/>
            <a:ext cx="5892404" cy="6836568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4E6B54B-5CAF-0E4D-82E1-D18780924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566" y="0"/>
            <a:ext cx="5380434" cy="68365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09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B7EB-DBDF-124A-9DEB-08859DAB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5BDD5F1-D81C-3C49-A321-44469E72A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4" y="1"/>
            <a:ext cx="11515726" cy="6858000"/>
          </a:xfrm>
        </p:spPr>
      </p:pic>
    </p:spTree>
    <p:extLst>
      <p:ext uri="{BB962C8B-B14F-4D97-AF65-F5344CB8AC3E}">
        <p14:creationId xmlns:p14="http://schemas.microsoft.com/office/powerpoint/2010/main" val="2437120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3F2A9-5386-0E49-BF37-387E06E6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EF581EE-664A-9745-8EC3-DF0DACB9B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0"/>
            <a:ext cx="11439525" cy="6818709"/>
          </a:xfrm>
        </p:spPr>
      </p:pic>
    </p:spTree>
    <p:extLst>
      <p:ext uri="{BB962C8B-B14F-4D97-AF65-F5344CB8AC3E}">
        <p14:creationId xmlns:p14="http://schemas.microsoft.com/office/powerpoint/2010/main" val="3079137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6F689-BA7B-DB48-9123-4113D000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4579AA0-93A3-064B-B654-1555855F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897" y="0"/>
            <a:ext cx="11493103" cy="6858000"/>
          </a:xfrm>
        </p:spPr>
      </p:pic>
    </p:spTree>
    <p:extLst>
      <p:ext uri="{BB962C8B-B14F-4D97-AF65-F5344CB8AC3E}">
        <p14:creationId xmlns:p14="http://schemas.microsoft.com/office/powerpoint/2010/main" val="3444760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5DA01-83B8-3A42-A911-EB1B2928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6DE7440-11EF-5042-89B6-827416FD5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366" y="1"/>
            <a:ext cx="11552634" cy="6858000"/>
          </a:xfrm>
        </p:spPr>
      </p:pic>
    </p:spTree>
    <p:extLst>
      <p:ext uri="{BB962C8B-B14F-4D97-AF65-F5344CB8AC3E}">
        <p14:creationId xmlns:p14="http://schemas.microsoft.com/office/powerpoint/2010/main" val="344935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C2D7A-AB4D-F14F-9AB9-2351D2C3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E8C7C50-80DE-EB49-B5FE-753C4B000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146" y="0"/>
            <a:ext cx="10921603" cy="6858000"/>
          </a:xfrm>
        </p:spPr>
      </p:pic>
    </p:spTree>
    <p:extLst>
      <p:ext uri="{BB962C8B-B14F-4D97-AF65-F5344CB8AC3E}">
        <p14:creationId xmlns:p14="http://schemas.microsoft.com/office/powerpoint/2010/main" val="1816847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13B44-86D2-5245-A5EA-AA7115A1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6E814FA-8BA9-9443-961B-F807017A9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7" y="1"/>
            <a:ext cx="11172825" cy="6858000"/>
          </a:xfrm>
        </p:spPr>
      </p:pic>
    </p:spTree>
    <p:extLst>
      <p:ext uri="{BB962C8B-B14F-4D97-AF65-F5344CB8AC3E}">
        <p14:creationId xmlns:p14="http://schemas.microsoft.com/office/powerpoint/2010/main" val="3198918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8BC80-21AC-EA45-B214-09DC9E0F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22B881B-97E3-1F46-8CB1-03E0B222B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12" y="0"/>
            <a:ext cx="11406188" cy="6858000"/>
          </a:xfrm>
        </p:spPr>
      </p:pic>
    </p:spTree>
    <p:extLst>
      <p:ext uri="{BB962C8B-B14F-4D97-AF65-F5344CB8AC3E}">
        <p14:creationId xmlns:p14="http://schemas.microsoft.com/office/powerpoint/2010/main" val="1571524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D8B49-BE9C-8B4C-A370-C4B09CBC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6D23D8B-218C-AE41-882B-BABB38220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030" y="0"/>
            <a:ext cx="11433969" cy="6858000"/>
          </a:xfrm>
        </p:spPr>
      </p:pic>
    </p:spTree>
    <p:extLst>
      <p:ext uri="{BB962C8B-B14F-4D97-AF65-F5344CB8AC3E}">
        <p14:creationId xmlns:p14="http://schemas.microsoft.com/office/powerpoint/2010/main" val="424550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C3D2A-F026-3D41-A156-F6B3A260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FB14D21-AAB1-2845-A13B-B640967E5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72" y="0"/>
            <a:ext cx="11502628" cy="6846094"/>
          </a:xfrm>
        </p:spPr>
      </p:pic>
    </p:spTree>
    <p:extLst>
      <p:ext uri="{BB962C8B-B14F-4D97-AF65-F5344CB8AC3E}">
        <p14:creationId xmlns:p14="http://schemas.microsoft.com/office/powerpoint/2010/main" val="1611476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C2EC6-FB8B-5744-9BF6-162B4407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70C0"/>
                </a:solidFill>
              </a:rPr>
              <a:t>Көңүл бурганыңарга рахмат! </a:t>
            </a:r>
            <a:br>
              <a:rPr lang="ru-RU">
                <a:solidFill>
                  <a:srgbClr val="0070C0"/>
                </a:solidFill>
              </a:rPr>
            </a:br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059D8-3570-C146-B71A-677166CF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Саламатта калгыла балдар!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B130963-8220-B14E-9E1F-C61718BC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605" y="2270125"/>
            <a:ext cx="5833567" cy="3932767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3A6EDC9-ADC2-2E47-8B49-5DBE1181E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70125"/>
            <a:ext cx="4876800" cy="39327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858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EB3A4-69F5-5347-B810-A6CEF394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169778F-54C3-8548-BD4F-FE2225492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294" y="0"/>
            <a:ext cx="11365706" cy="6900863"/>
          </a:xfrm>
        </p:spPr>
      </p:pic>
    </p:spTree>
    <p:extLst>
      <p:ext uri="{BB962C8B-B14F-4D97-AF65-F5344CB8AC3E}">
        <p14:creationId xmlns:p14="http://schemas.microsoft.com/office/powerpoint/2010/main" val="154855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419AF-E276-B64C-BF82-FFC910D0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BC36504-DD4E-624D-B41F-90D9FA181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378" y="0"/>
            <a:ext cx="11583591" cy="6858000"/>
          </a:xfrm>
        </p:spPr>
      </p:pic>
    </p:spTree>
    <p:extLst>
      <p:ext uri="{BB962C8B-B14F-4D97-AF65-F5344CB8AC3E}">
        <p14:creationId xmlns:p14="http://schemas.microsoft.com/office/powerpoint/2010/main" val="222971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A26A5-F7DF-D747-95C0-D4AA0978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C63B2A1-DB21-6644-A193-42FBC4F00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62" y="0"/>
            <a:ext cx="11463338" cy="6950839"/>
          </a:xfrm>
        </p:spPr>
      </p:pic>
    </p:spTree>
    <p:extLst>
      <p:ext uri="{BB962C8B-B14F-4D97-AF65-F5344CB8AC3E}">
        <p14:creationId xmlns:p14="http://schemas.microsoft.com/office/powerpoint/2010/main" val="127324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EDDF9-DEBF-9344-BB30-D69CCF01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107709F-5520-0D44-8800-FB55DFE35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953" y="0"/>
            <a:ext cx="11424047" cy="6738937"/>
          </a:xfrm>
        </p:spPr>
      </p:pic>
    </p:spTree>
    <p:extLst>
      <p:ext uri="{BB962C8B-B14F-4D97-AF65-F5344CB8AC3E}">
        <p14:creationId xmlns:p14="http://schemas.microsoft.com/office/powerpoint/2010/main" val="321842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706DA-D487-B84C-898E-688C7FC1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B1A4BA-0383-CC40-B417-467B7DBBB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"/>
            <a:ext cx="11578828" cy="6858000"/>
          </a:xfrm>
        </p:spPr>
      </p:pic>
    </p:spTree>
    <p:extLst>
      <p:ext uri="{BB962C8B-B14F-4D97-AF65-F5344CB8AC3E}">
        <p14:creationId xmlns:p14="http://schemas.microsoft.com/office/powerpoint/2010/main" val="293330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FCABE-141E-2842-B032-95B29157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5668B94-93C1-234F-A371-E96FF8DC1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68" y="0"/>
            <a:ext cx="11527632" cy="6847285"/>
          </a:xfrm>
        </p:spPr>
      </p:pic>
    </p:spTree>
    <p:extLst>
      <p:ext uri="{BB962C8B-B14F-4D97-AF65-F5344CB8AC3E}">
        <p14:creationId xmlns:p14="http://schemas.microsoft.com/office/powerpoint/2010/main" val="3146415448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34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TF10001025</vt:lpstr>
      <vt:lpstr>Бишкек шаарынын У.Абдукаимов атындагы №8 орто мектеби</vt:lpstr>
      <vt:lpstr>Саламатсыңарбы урматтуу менин сүйүктүү окуучуларым! Кутмандуу күнүңөр менен!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Көңүл бурганыңарга рахмат!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Бишкек шаарынын У.Абдукаимов атындагы №8</dc:title>
  <dc:creator>Жылдыз Алмазбекова</dc:creator>
  <cp:lastModifiedBy>Жылдыз Алмазбекова</cp:lastModifiedBy>
  <cp:revision>4</cp:revision>
  <dcterms:created xsi:type="dcterms:W3CDTF">2021-01-29T15:49:09Z</dcterms:created>
  <dcterms:modified xsi:type="dcterms:W3CDTF">2021-03-18T17:28:01Z</dcterms:modified>
</cp:coreProperties>
</file>