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4" r:id="rId19"/>
    <p:sldId id="278" r:id="rId20"/>
    <p:sldId id="275" r:id="rId21"/>
    <p:sldId id="276" r:id="rId22"/>
    <p:sldId id="277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845A6-D55A-CF4F-8129-952443F56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6453"/>
            <a:ext cx="7766936" cy="3433865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Бишкек шаарындагы У.Абдукаимов атындагы №8орто мектеби.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26E39F-ACE7-C146-B1A7-C04A5910B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11043" y="4661297"/>
            <a:ext cx="8833511" cy="1732359"/>
          </a:xfrm>
        </p:spPr>
        <p:txBody>
          <a:bodyPr>
            <a:normAutofit lnSpcReduction="10000"/>
          </a:bodyPr>
          <a:lstStyle/>
          <a:p>
            <a:r>
              <a:rPr lang="ru-RU" sz="3200" b="1">
                <a:solidFill>
                  <a:srgbClr val="00B050"/>
                </a:solidFill>
              </a:rPr>
              <a:t>Физика сабагы.</a:t>
            </a:r>
          </a:p>
          <a:p>
            <a:r>
              <a:rPr lang="ru-RU" sz="3200" b="1">
                <a:solidFill>
                  <a:srgbClr val="00B050"/>
                </a:solidFill>
              </a:rPr>
              <a:t> 8-класс.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>
                <a:solidFill>
                  <a:srgbClr val="00B050"/>
                </a:solidFill>
              </a:rPr>
              <a:t> Даярдаган: </a:t>
            </a:r>
            <a:r>
              <a:rPr lang="ru-RU" sz="3200" b="1">
                <a:solidFill>
                  <a:srgbClr val="0070C0"/>
                </a:solidFill>
              </a:rPr>
              <a:t>Алмазбек кызы Жылдыз</a:t>
            </a:r>
            <a:endParaRPr lang="ru-RU" sz="32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8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6580D-01DF-0E4C-B9B1-75121FDC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8B27A22-70B9-564B-96A6-DB955CD47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71" y="-125016"/>
            <a:ext cx="11858625" cy="6858000"/>
          </a:xfrm>
        </p:spPr>
      </p:pic>
    </p:spTree>
    <p:extLst>
      <p:ext uri="{BB962C8B-B14F-4D97-AF65-F5344CB8AC3E}">
        <p14:creationId xmlns:p14="http://schemas.microsoft.com/office/powerpoint/2010/main" val="6919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7855B-754A-1747-8F02-48185D81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DBBC35C-41EA-9948-845E-8F2E40D0B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02" y="1"/>
            <a:ext cx="11807998" cy="6858000"/>
          </a:xfrm>
        </p:spPr>
      </p:pic>
    </p:spTree>
    <p:extLst>
      <p:ext uri="{BB962C8B-B14F-4D97-AF65-F5344CB8AC3E}">
        <p14:creationId xmlns:p14="http://schemas.microsoft.com/office/powerpoint/2010/main" val="413178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3481F-1B4D-A44B-BB37-2197D79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A100FD5-9F2A-9C4B-9ABA-08169394E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6" y="0"/>
            <a:ext cx="11797507" cy="6858000"/>
          </a:xfrm>
        </p:spPr>
      </p:pic>
    </p:spTree>
    <p:extLst>
      <p:ext uri="{BB962C8B-B14F-4D97-AF65-F5344CB8AC3E}">
        <p14:creationId xmlns:p14="http://schemas.microsoft.com/office/powerpoint/2010/main" val="420384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5CFE-1F75-5D40-9DA9-26EF0B9E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C0F61DE-6424-424B-B472-E3C0C1725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2327"/>
            <a:ext cx="12192000" cy="6970327"/>
          </a:xfrm>
        </p:spPr>
      </p:pic>
    </p:spTree>
    <p:extLst>
      <p:ext uri="{BB962C8B-B14F-4D97-AF65-F5344CB8AC3E}">
        <p14:creationId xmlns:p14="http://schemas.microsoft.com/office/powerpoint/2010/main" val="322301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A23B4-1BCC-4746-8F2C-2907E8AE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307963-4A81-A24F-BB90-425DB783A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53493" cy="6868319"/>
          </a:xfrm>
        </p:spPr>
      </p:pic>
    </p:spTree>
    <p:extLst>
      <p:ext uri="{BB962C8B-B14F-4D97-AF65-F5344CB8AC3E}">
        <p14:creationId xmlns:p14="http://schemas.microsoft.com/office/powerpoint/2010/main" val="244961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7AFA3-9822-C044-AC03-81EDD380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A240B8-6EF2-764C-818A-A59B9D4C2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94"/>
          </a:xfrm>
        </p:spPr>
      </p:pic>
    </p:spTree>
    <p:extLst>
      <p:ext uri="{BB962C8B-B14F-4D97-AF65-F5344CB8AC3E}">
        <p14:creationId xmlns:p14="http://schemas.microsoft.com/office/powerpoint/2010/main" val="370163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050E3-545A-264B-8755-A8DBD82B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7037017-A2BA-0743-8FED-2A185A3FA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100" y="0"/>
            <a:ext cx="12443100" cy="7630716"/>
          </a:xfrm>
        </p:spPr>
      </p:pic>
    </p:spTree>
    <p:extLst>
      <p:ext uri="{BB962C8B-B14F-4D97-AF65-F5344CB8AC3E}">
        <p14:creationId xmlns:p14="http://schemas.microsoft.com/office/powerpoint/2010/main" val="417678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8A005-1088-004B-8FF2-5E68BB69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7C4C9AA-0700-8A42-AE3C-80F6AD511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" y="0"/>
            <a:ext cx="11715750" cy="6858000"/>
          </a:xfrm>
        </p:spPr>
      </p:pic>
    </p:spTree>
    <p:extLst>
      <p:ext uri="{BB962C8B-B14F-4D97-AF65-F5344CB8AC3E}">
        <p14:creationId xmlns:p14="http://schemas.microsoft.com/office/powerpoint/2010/main" val="421239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5EA26-EF39-D84F-A660-15804BB1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97A7B07-3BB2-1144-AC14-30F2090C2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44" y="178595"/>
            <a:ext cx="11787188" cy="6713538"/>
          </a:xfrm>
        </p:spPr>
      </p:pic>
    </p:spTree>
    <p:extLst>
      <p:ext uri="{BB962C8B-B14F-4D97-AF65-F5344CB8AC3E}">
        <p14:creationId xmlns:p14="http://schemas.microsoft.com/office/powerpoint/2010/main" val="4075804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BFCAE-3B25-994B-B35A-26D3C3B7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C60C56-7A4C-0848-AE01-A299B03ED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930"/>
            <a:ext cx="6096000" cy="6688139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63E64C6-49E5-CB4C-B989-1F401572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391" y="84930"/>
            <a:ext cx="5637609" cy="67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6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32404-4AF1-204B-97EA-28E22F68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rgbClr val="FF0000"/>
                </a:solidFill>
              </a:rPr>
              <a:t>Саламатсыңарбы урматтуу менин сүйүктүү окуучуларым! Кутмандуу күнүңөр менен! 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DB3F9-EE50-8843-9179-D92BB25D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Силерге көңүлдүү жана ачык маанай каалап, бүгүнкү сабагыбызды баштайбыз.</a:t>
            </a:r>
          </a:p>
          <a:p>
            <a:r>
              <a:rPr lang="ru-RU" sz="3200">
                <a:solidFill>
                  <a:srgbClr val="0070C0"/>
                </a:solidFill>
              </a:rPr>
              <a:t>Баарыңарга ийгилик жана талыкпаган эмгек каалайм.</a:t>
            </a:r>
            <a:endParaRPr lang="ru-RU" sz="3200">
              <a:solidFill>
                <a:srgbClr val="92D05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EE89E2-26FD-F54A-8DBC-C9EF5BFC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20" y="4286250"/>
            <a:ext cx="757050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5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BE58F-F3AE-7F46-BF1C-BD0C97B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E44E58A-ED8A-594F-BD1A-42172B4A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73" y="0"/>
            <a:ext cx="11643327" cy="6957616"/>
          </a:xfrm>
        </p:spPr>
      </p:pic>
    </p:spTree>
    <p:extLst>
      <p:ext uri="{BB962C8B-B14F-4D97-AF65-F5344CB8AC3E}">
        <p14:creationId xmlns:p14="http://schemas.microsoft.com/office/powerpoint/2010/main" val="203147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90C4-CD4E-A744-917A-94A5367E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841BB3C-AB98-E64D-AB45-530662304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9" y="0"/>
            <a:ext cx="11769328" cy="6868319"/>
          </a:xfrm>
        </p:spPr>
      </p:pic>
    </p:spTree>
    <p:extLst>
      <p:ext uri="{BB962C8B-B14F-4D97-AF65-F5344CB8AC3E}">
        <p14:creationId xmlns:p14="http://schemas.microsoft.com/office/powerpoint/2010/main" val="133413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FE-E3D9-014A-BB52-86F26141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36D93B8-2FC8-CB40-AFC4-584A1F1C6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65031" cy="3286126"/>
          </a:xfr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33B1A1-582D-094F-A470-FFC434E00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24225"/>
            <a:ext cx="5965031" cy="3533775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10D8031A-3296-4A4A-A090-C86BBEA8F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029" y="-1"/>
            <a:ext cx="6226971" cy="3324225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8B1330C5-E752-1449-B172-33478DC75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1" y="3324224"/>
            <a:ext cx="6494863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3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DD658-A0D3-6A4E-816F-15A40621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F743AF6-4B1F-8D4C-8C07-1C34B815D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3266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8E1E6-70B8-D14C-A370-F33B6457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EA4D502-414E-8E49-BDBF-079F69185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651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316BF-8138-724B-90BD-25B420D0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BFE620B-37CC-BF47-9C46-C2851E402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5423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AE84EA-87E8-3341-9506-0EC72E4B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3" y="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>
                <a:solidFill>
                  <a:srgbClr val="C00000"/>
                </a:solidFill>
              </a:rPr>
              <a:t>Көңүл бурганыңарга чоң рахмат?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46F4E3-E5D0-7644-9F5C-9DAA51EB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3" y="1940386"/>
            <a:ext cx="9020306" cy="4316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302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BBC30E3-8C39-BA46-989A-C55663549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5" y="0"/>
            <a:ext cx="8876109" cy="6679406"/>
          </a:xfrm>
        </p:spPr>
      </p:pic>
    </p:spTree>
    <p:extLst>
      <p:ext uri="{BB962C8B-B14F-4D97-AF65-F5344CB8AC3E}">
        <p14:creationId xmlns:p14="http://schemas.microsoft.com/office/powerpoint/2010/main" val="351120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9A277C5-CB4D-AA4F-99A7-A5F3C2090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54766" cy="6735763"/>
          </a:xfrm>
        </p:spPr>
      </p:pic>
    </p:spTree>
    <p:extLst>
      <p:ext uri="{BB962C8B-B14F-4D97-AF65-F5344CB8AC3E}">
        <p14:creationId xmlns:p14="http://schemas.microsoft.com/office/powerpoint/2010/main" val="185004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C0909-3228-C843-A161-AF92B557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F8B211B-37BD-F041-B345-EE6497EDE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4498"/>
            <a:ext cx="9519047" cy="6629003"/>
          </a:xfrm>
        </p:spPr>
      </p:pic>
    </p:spTree>
    <p:extLst>
      <p:ext uri="{BB962C8B-B14F-4D97-AF65-F5344CB8AC3E}">
        <p14:creationId xmlns:p14="http://schemas.microsoft.com/office/powerpoint/2010/main" val="13119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31E52-1309-7A42-BA62-C54463C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1C097D3-A36F-B74A-9A60-E873BE3B8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47984" cy="6858000"/>
          </a:xfrm>
        </p:spPr>
      </p:pic>
    </p:spTree>
    <p:extLst>
      <p:ext uri="{BB962C8B-B14F-4D97-AF65-F5344CB8AC3E}">
        <p14:creationId xmlns:p14="http://schemas.microsoft.com/office/powerpoint/2010/main" val="423316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67BFD-02ED-0B4C-A339-740208C6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6FE2A39-85F3-D04B-B117-D5B010888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9" y="0"/>
            <a:ext cx="11447858" cy="6858000"/>
          </a:xfrm>
        </p:spPr>
      </p:pic>
    </p:spTree>
    <p:extLst>
      <p:ext uri="{BB962C8B-B14F-4D97-AF65-F5344CB8AC3E}">
        <p14:creationId xmlns:p14="http://schemas.microsoft.com/office/powerpoint/2010/main" val="297408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BA568-5E4E-6744-BB00-A04A99CF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4286428-4CD7-2746-BE55-78996B8E5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5252" y="0"/>
            <a:ext cx="12417252" cy="6858000"/>
          </a:xfrm>
        </p:spPr>
      </p:pic>
    </p:spTree>
    <p:extLst>
      <p:ext uri="{BB962C8B-B14F-4D97-AF65-F5344CB8AC3E}">
        <p14:creationId xmlns:p14="http://schemas.microsoft.com/office/powerpoint/2010/main" val="285936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22E3-A5B9-3B4E-92AA-A011B270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3FEE4C-09E5-7E43-A22C-9BCEEE10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394406" cy="6858000"/>
          </a:xfrm>
        </p:spPr>
      </p:pic>
    </p:spTree>
    <p:extLst>
      <p:ext uri="{BB962C8B-B14F-4D97-AF65-F5344CB8AC3E}">
        <p14:creationId xmlns:p14="http://schemas.microsoft.com/office/powerpoint/2010/main" val="1307195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Бишкек шаарындагы У.Абдукаимов атындагы №8орто мектеби.</vt:lpstr>
      <vt:lpstr>Саламатсыңарбы урматтуу менин сүйүктүү окуучуларым! Кутмандуу күнүңөр менен!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Бишкек шаарындагы У.Абдукаимов атындагы №8орто мектеби.</dc:title>
  <dc:creator>Жылдыз Алмазбекова</dc:creator>
  <cp:lastModifiedBy>Жылдыз Алмазбекова</cp:lastModifiedBy>
  <cp:revision>2</cp:revision>
  <dcterms:created xsi:type="dcterms:W3CDTF">2021-01-29T14:54:54Z</dcterms:created>
  <dcterms:modified xsi:type="dcterms:W3CDTF">2021-02-11T03:43:20Z</dcterms:modified>
</cp:coreProperties>
</file>