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6" r:id="rId3"/>
    <p:sldId id="257" r:id="rId4"/>
    <p:sldId id="260" r:id="rId5"/>
    <p:sldId id="258" r:id="rId6"/>
    <p:sldId id="262" r:id="rId7"/>
    <p:sldId id="270" r:id="rId8"/>
    <p:sldId id="259" r:id="rId9"/>
    <p:sldId id="275" r:id="rId10"/>
    <p:sldId id="267" r:id="rId11"/>
    <p:sldId id="268" r:id="rId12"/>
    <p:sldId id="271" r:id="rId13"/>
    <p:sldId id="274" r:id="rId14"/>
    <p:sldId id="269" r:id="rId15"/>
    <p:sldId id="277" r:id="rId16"/>
    <p:sldId id="265" r:id="rId17"/>
    <p:sldId id="266" r:id="rId18"/>
    <p:sldId id="264" r:id="rId19"/>
    <p:sldId id="272" r:id="rId20"/>
    <p:sldId id="276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96E1-8BB9-4EEB-9EE4-708F2B3C431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EBCD-5CCB-46FE-A5BE-4172BCE29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96E1-8BB9-4EEB-9EE4-708F2B3C431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EBCD-5CCB-46FE-A5BE-4172BCE29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96E1-8BB9-4EEB-9EE4-708F2B3C431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EBCD-5CCB-46FE-A5BE-4172BCE29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96E1-8BB9-4EEB-9EE4-708F2B3C431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EBCD-5CCB-46FE-A5BE-4172BCE29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96E1-8BB9-4EEB-9EE4-708F2B3C431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59EBCD-5CCB-46FE-A5BE-4172BCE29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96E1-8BB9-4EEB-9EE4-708F2B3C431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EBCD-5CCB-46FE-A5BE-4172BCE29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96E1-8BB9-4EEB-9EE4-708F2B3C431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EBCD-5CCB-46FE-A5BE-4172BCE29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96E1-8BB9-4EEB-9EE4-708F2B3C431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EBCD-5CCB-46FE-A5BE-4172BCE29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96E1-8BB9-4EEB-9EE4-708F2B3C431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EBCD-5CCB-46FE-A5BE-4172BCE29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96E1-8BB9-4EEB-9EE4-708F2B3C431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EBCD-5CCB-46FE-A5BE-4172BCE29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96E1-8BB9-4EEB-9EE4-708F2B3C431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9EBCD-5CCB-46FE-A5BE-4172BCE29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ED96E1-8BB9-4EEB-9EE4-708F2B3C4312}" type="datetimeFigureOut">
              <a:rPr lang="ru-RU" smtClean="0"/>
              <a:pPr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59EBCD-5CCB-46FE-A5BE-4172BCE29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7"/>
            <a:ext cx="8643998" cy="607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Жертвы войны- как это ужасно.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7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Привал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66508"/>
          </a:xfrm>
        </p:spPr>
        <p:txBody>
          <a:bodyPr/>
          <a:lstStyle/>
          <a:p>
            <a:r>
              <a:rPr lang="ru-RU" dirty="0" smtClean="0"/>
              <a:t>Наконец </a:t>
            </a:r>
            <a:r>
              <a:rPr lang="ru-RU" dirty="0" err="1" smtClean="0"/>
              <a:t>закончалась</a:t>
            </a:r>
            <a:r>
              <a:rPr lang="ru-RU" dirty="0" smtClean="0"/>
              <a:t> война для Советских </a:t>
            </a:r>
            <a:r>
              <a:rPr lang="ru-RU" dirty="0" err="1" smtClean="0"/>
              <a:t>солдатов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15 февраля 1989 год начался вывод Советских войск из Афганистана.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42968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8246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задании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Боевые действия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29</Words>
  <Application>Microsoft Office PowerPoint</Application>
  <PresentationFormat>Экран (4:3)</PresentationFormat>
  <Paragraphs>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На задании</vt:lpstr>
      <vt:lpstr>Слайд 8</vt:lpstr>
      <vt:lpstr>Боевые действия</vt:lpstr>
      <vt:lpstr>Жертвы войны- как это ужасно.</vt:lpstr>
      <vt:lpstr>Слайд 11</vt:lpstr>
      <vt:lpstr>Привал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2019-02-03T06:14:49Z</dcterms:created>
  <dcterms:modified xsi:type="dcterms:W3CDTF">2019-02-03T07:12:44Z</dcterms:modified>
</cp:coreProperties>
</file>