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5B74-AAA3-4667-953A-85E2AFE0DEF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5B74-AAA3-4667-953A-85E2AFE0DEF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5B74-AAA3-4667-953A-85E2AFE0DEF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5B74-AAA3-4667-953A-85E2AFE0DEF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5B74-AAA3-4667-953A-85E2AFE0DEF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5B74-AAA3-4667-953A-85E2AFE0DEF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5B74-AAA3-4667-953A-85E2AFE0DEF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5B74-AAA3-4667-953A-85E2AFE0DEF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5B74-AAA3-4667-953A-85E2AFE0DEF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5B74-AAA3-4667-953A-85E2AFE0DEF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8485B74-AAA3-4667-953A-85E2AFE0DEF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485B74-AAA3-4667-953A-85E2AFE0DEF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00808"/>
            <a:ext cx="6336704" cy="3312368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Достижения СОШ № 8  </a:t>
            </a:r>
            <a:r>
              <a:rPr lang="ru-RU" sz="6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6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6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 2021 – уч. год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4.19.31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57200" y="2034381"/>
            <a:ext cx="3657600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4.19.32 (1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267200" y="2034381"/>
            <a:ext cx="36576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4.19.33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57200" y="2034381"/>
            <a:ext cx="3657600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4.19.32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/>
          </a:blip>
          <a:stretch>
            <a:fillRect/>
          </a:stretch>
        </p:blipFill>
        <p:spPr>
          <a:xfrm>
            <a:off x="4267200" y="2034381"/>
            <a:ext cx="36576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23 at 08.15.47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593290" y="1600200"/>
            <a:ext cx="3385420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WhatsApp Image 2021-03-23 at 08.15.48 (1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403290" y="1600200"/>
            <a:ext cx="3385420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23 at 08.15.48 (2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593290" y="1600200"/>
            <a:ext cx="3385420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23 at 08.15.49 (3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403290" y="1600200"/>
            <a:ext cx="3385420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23 at 08.15.49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593290" y="1600200"/>
            <a:ext cx="3385420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23 at 08.15.49 (2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403290" y="1600200"/>
            <a:ext cx="3385420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dirty="0" smtClean="0"/>
              <a:t> История </a:t>
            </a:r>
            <a:endParaRPr lang="ru-RU" dirty="0"/>
          </a:p>
        </p:txBody>
      </p:sp>
      <p:pic>
        <p:nvPicPr>
          <p:cNvPr id="5" name="Содержимое 4" descr="WhatsApp Image 2021-03-19 at 13.44.58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57200" y="3020105"/>
            <a:ext cx="3657600" cy="1686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3.44.58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267200" y="3020105"/>
            <a:ext cx="3657600" cy="1686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Химия </a:t>
            </a:r>
            <a:endParaRPr lang="ru-RU" dirty="0"/>
          </a:p>
        </p:txBody>
      </p:sp>
      <p:pic>
        <p:nvPicPr>
          <p:cNvPr id="4" name="Содержимое 3" descr="WhatsApp Image 2021-03-19 at 13.44.58 (2).jpeg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57200" y="2141900"/>
            <a:ext cx="7467600" cy="34425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3.44.59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242766" y="1600200"/>
            <a:ext cx="2086468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3.44.59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267200" y="3020105"/>
            <a:ext cx="3657600" cy="1686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Английский язык</a:t>
            </a:r>
            <a:endParaRPr lang="ru-RU" dirty="0"/>
          </a:p>
        </p:txBody>
      </p:sp>
      <p:pic>
        <p:nvPicPr>
          <p:cNvPr id="5" name="Содержимое 4" descr="WhatsApp Image 2021-03-19 at 12.54.10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588764" y="1600200"/>
            <a:ext cx="3394472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2.54.10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3987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3.44.54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57200" y="3020105"/>
            <a:ext cx="3657600" cy="1686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3.44.55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267200" y="3020105"/>
            <a:ext cx="3657600" cy="1686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/>
          <a:lstStyle/>
          <a:p>
            <a:pPr algn="ctr"/>
            <a:r>
              <a:rPr lang="ru-RU" dirty="0" err="1" smtClean="0"/>
              <a:t>Кыргыз</a:t>
            </a:r>
            <a:r>
              <a:rPr lang="ru-RU" dirty="0" smtClean="0"/>
              <a:t> тили</a:t>
            </a:r>
            <a:endParaRPr lang="ru-RU" dirty="0"/>
          </a:p>
        </p:txBody>
      </p:sp>
      <p:pic>
        <p:nvPicPr>
          <p:cNvPr id="4" name="Содержимое 3" descr="WhatsApp Image 2021-03-23 at 08.15.50 (1).jpeg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714348" y="1600200"/>
            <a:ext cx="3571900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WhatsApp Image 2021-03-23 at 08.15.51 (1).jpe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572000" y="1643050"/>
            <a:ext cx="3643338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География </a:t>
            </a:r>
            <a:endParaRPr lang="ru-RU" dirty="0"/>
          </a:p>
        </p:txBody>
      </p:sp>
      <p:pic>
        <p:nvPicPr>
          <p:cNvPr id="5" name="Содержимое 4" descr="WhatsApp Image 2021-03-19 at 16.29.12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88764" y="1600200"/>
            <a:ext cx="3394472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6.29.11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267200" y="2491581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6.29.10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457200" y="2491581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6.29.09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267200" y="2491581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6.29.09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57200" y="2491581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6.29.12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267200" y="2491581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Биология </a:t>
            </a:r>
            <a:endParaRPr lang="ru-RU" dirty="0"/>
          </a:p>
        </p:txBody>
      </p:sp>
      <p:pic>
        <p:nvPicPr>
          <p:cNvPr id="5" name="Содержимое 4" descr="WhatsApp Image 2021-03-19 at 13.44.15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57200" y="3019120"/>
            <a:ext cx="3657600" cy="16881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3.44.14 (2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267200" y="3019120"/>
            <a:ext cx="3657600" cy="1688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3.44.14 (3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57200" y="3019120"/>
            <a:ext cx="3657600" cy="16881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3.44.14 (2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267200" y="3019120"/>
            <a:ext cx="3657600" cy="1688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WhatsApp Image 2021-03-19 at 13.44.51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57200" y="1785926"/>
            <a:ext cx="3900486" cy="42862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WhatsApp Image 2021-03-19 at 13.44.51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267200" y="3020105"/>
            <a:ext cx="3657600" cy="1686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WhatsApp Image 2021-03-19 at 14.19.33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57200" y="2034381"/>
            <a:ext cx="3657600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Содержимое 13" descr="WhatsApp Image 2021-03-19 at 13.45.07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5052766" y="1600200"/>
            <a:ext cx="2086468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Начальные классы</a:t>
            </a:r>
            <a:endParaRPr lang="ru-RU" dirty="0"/>
          </a:p>
        </p:txBody>
      </p:sp>
      <p:pic>
        <p:nvPicPr>
          <p:cNvPr id="5" name="Содержимое 4" descr="WhatsApp Image 2021-03-19 at 12.54.08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588764" y="1600200"/>
            <a:ext cx="3394472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2.54.09 (1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3987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2.54.09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88764" y="1600200"/>
            <a:ext cx="3394472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2.54.08 (1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3987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2.54.11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588764" y="1600200"/>
            <a:ext cx="3394472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2.54.11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3987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23 at 08.15.50 (2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57158" y="1643050"/>
            <a:ext cx="4038600" cy="43577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23 at 08.15.50 (3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267200" y="2495239"/>
            <a:ext cx="3657600" cy="273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3.44.13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57200" y="3019120"/>
            <a:ext cx="3657600" cy="1688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WhatsApp Image 2021-03-19 at 13.44.13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267200" y="3019120"/>
            <a:ext cx="3657600" cy="16881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3.44.14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57200" y="3019120"/>
            <a:ext cx="3657600" cy="16881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1" descr="WhatsApp Image 2021-03-19 at 14.19.31 (1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267200" y="2034381"/>
            <a:ext cx="36576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ИЗО</a:t>
            </a:r>
            <a:endParaRPr lang="ru-RU" dirty="0"/>
          </a:p>
        </p:txBody>
      </p:sp>
      <p:pic>
        <p:nvPicPr>
          <p:cNvPr id="5" name="Содержимое 4" descr="WhatsApp Image 2021-03-19 at 13.44.47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57200" y="1500174"/>
            <a:ext cx="3900486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WhatsApp Image 2021-03-19 at 13.44.49 (1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267200" y="3020105"/>
            <a:ext cx="3657600" cy="1686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Библиотека </a:t>
            </a:r>
            <a:endParaRPr lang="ru-RU" dirty="0"/>
          </a:p>
        </p:txBody>
      </p:sp>
      <p:pic>
        <p:nvPicPr>
          <p:cNvPr id="8" name="Содержимое 7" descr="WhatsApp Image 2021-03-19 at 13.44.55 (2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242766" y="1600200"/>
            <a:ext cx="2086468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WhatsApp Image 2021-03-19 at 13.44.55 (1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5052766" y="1600200"/>
            <a:ext cx="2086468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Спорт зал</a:t>
            </a:r>
            <a:endParaRPr lang="ru-RU" dirty="0"/>
          </a:p>
        </p:txBody>
      </p:sp>
      <p:pic>
        <p:nvPicPr>
          <p:cNvPr id="5" name="Содержимое 4" descr="WhatsApp Image 2021-03-20 at 10.28.37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7658" y="1600200"/>
            <a:ext cx="2036683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WhatsApp Image 2021-03-20 at 10.28.47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7658" y="1600200"/>
            <a:ext cx="2036683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Танцевальный зал</a:t>
            </a:r>
            <a:endParaRPr lang="ru-RU" dirty="0"/>
          </a:p>
        </p:txBody>
      </p:sp>
      <p:pic>
        <p:nvPicPr>
          <p:cNvPr id="5" name="Содержимое 4" descr="WhatsApp Image 2021-03-19 at 13.44.50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57200" y="1214422"/>
            <a:ext cx="3900486" cy="4929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WhatsApp Image 2021-03-19 at 13.44.50 (2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267200" y="3020105"/>
            <a:ext cx="3657600" cy="1686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23 at 08.15.51 (2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42910" y="1920875"/>
            <a:ext cx="3491864" cy="4433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23 at 08.15.51 (3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403290" y="1600200"/>
            <a:ext cx="3385420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Кыргыз</a:t>
            </a:r>
            <a:r>
              <a:rPr lang="ru-RU" dirty="0" smtClean="0"/>
              <a:t> тили</a:t>
            </a:r>
            <a:endParaRPr lang="ru-RU" dirty="0"/>
          </a:p>
        </p:txBody>
      </p:sp>
      <p:pic>
        <p:nvPicPr>
          <p:cNvPr id="5" name="Содержимое 4" descr="WhatsApp Image 2021-03-23 at 08.15.52 (2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593290" y="1600200"/>
            <a:ext cx="3385420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23 at 08.15.53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403290" y="1600200"/>
            <a:ext cx="3385420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WhatsApp Image 2021-03-23 at 08.15.52 (3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593290" y="1600200"/>
            <a:ext cx="3385420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WhatsApp Image 2021-03-23 at 08.15.52 (4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403290" y="1600200"/>
            <a:ext cx="3385420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Русский язык</a:t>
            </a:r>
            <a:endParaRPr lang="ru-RU" dirty="0"/>
          </a:p>
        </p:txBody>
      </p:sp>
      <p:pic>
        <p:nvPicPr>
          <p:cNvPr id="5" name="Содержимое 4" descr="WhatsApp Image 2021-03-19 at 13.05.52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242766" y="1600200"/>
            <a:ext cx="2086468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3.05.54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5052766" y="1600200"/>
            <a:ext cx="2086468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3.05.55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242766" y="1600200"/>
            <a:ext cx="2086468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3.05.55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5052766" y="1600200"/>
            <a:ext cx="2086468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Математика </a:t>
            </a:r>
            <a:endParaRPr lang="ru-RU" dirty="0"/>
          </a:p>
        </p:txBody>
      </p:sp>
      <p:pic>
        <p:nvPicPr>
          <p:cNvPr id="5" name="Содержимое 4" descr="WhatsApp Image 2021-03-19 at 14.19.30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457200" y="2034381"/>
            <a:ext cx="3657600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4.19.31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267200" y="2034381"/>
            <a:ext cx="36576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162</TotalTime>
  <Words>27</Words>
  <Application>Microsoft Office PowerPoint</Application>
  <PresentationFormat>Экран (4:3)</PresentationFormat>
  <Paragraphs>15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Техническая</vt:lpstr>
      <vt:lpstr> Достижения СОШ № 8   На 2021 – уч. год</vt:lpstr>
      <vt:lpstr>Кыргыз тили</vt:lpstr>
      <vt:lpstr>Презентация PowerPoint</vt:lpstr>
      <vt:lpstr>Презентация PowerPoint</vt:lpstr>
      <vt:lpstr>Кыргыз тили</vt:lpstr>
      <vt:lpstr>Презентация PowerPoint</vt:lpstr>
      <vt:lpstr>Русский язык</vt:lpstr>
      <vt:lpstr>Презентация PowerPoint</vt:lpstr>
      <vt:lpstr>Математика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История </vt:lpstr>
      <vt:lpstr>Химия </vt:lpstr>
      <vt:lpstr>Презентация PowerPoint</vt:lpstr>
      <vt:lpstr>Английский язык</vt:lpstr>
      <vt:lpstr>Презентация PowerPoint</vt:lpstr>
      <vt:lpstr>География </vt:lpstr>
      <vt:lpstr>Презентация PowerPoint</vt:lpstr>
      <vt:lpstr>Презентация PowerPoint</vt:lpstr>
      <vt:lpstr>Биология </vt:lpstr>
      <vt:lpstr>Презентация PowerPoint</vt:lpstr>
      <vt:lpstr>Презентация PowerPoint</vt:lpstr>
      <vt:lpstr>Презентация PowerPoint</vt:lpstr>
      <vt:lpstr>Начальные классы</vt:lpstr>
      <vt:lpstr>Презентация PowerPoint</vt:lpstr>
      <vt:lpstr>Презентация PowerPoint</vt:lpstr>
      <vt:lpstr>Презентация PowerPoint</vt:lpstr>
      <vt:lpstr>Презентация PowerPoint</vt:lpstr>
      <vt:lpstr>ИЗО</vt:lpstr>
      <vt:lpstr>Библиотека </vt:lpstr>
      <vt:lpstr>Спорт зал</vt:lpstr>
      <vt:lpstr>Танцевальный зал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Достижения СОШ № 8  на 2021 - учебный год</dc:title>
  <dc:creator>XTreme.ws</dc:creator>
  <cp:lastModifiedBy>Admin</cp:lastModifiedBy>
  <cp:revision>2</cp:revision>
  <dcterms:created xsi:type="dcterms:W3CDTF">2021-03-23T03:02:48Z</dcterms:created>
  <dcterms:modified xsi:type="dcterms:W3CDTF">2021-03-24T01:41:30Z</dcterms:modified>
</cp:coreProperties>
</file>