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70" r:id="rId16"/>
    <p:sldId id="271" r:id="rId17"/>
    <p:sldId id="273" r:id="rId18"/>
    <p:sldId id="274" r:id="rId19"/>
    <p:sldId id="278" r:id="rId20"/>
    <p:sldId id="275" r:id="rId21"/>
    <p:sldId id="276" r:id="rId22"/>
    <p:sldId id="277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 /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F845A6-D55A-CF4F-8129-952443F56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96453"/>
            <a:ext cx="7766936" cy="3433865"/>
          </a:xfrm>
        </p:spPr>
        <p:txBody>
          <a:bodyPr/>
          <a:lstStyle/>
          <a:p>
            <a:r>
              <a:rPr lang="ru-RU">
                <a:solidFill>
                  <a:srgbClr val="FF0000"/>
                </a:solidFill>
              </a:rPr>
              <a:t>Бишкек шаарындагы У.Абдукаимов атындагы №8орто мектеби.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326E39F-ACE7-C146-B1A7-C04A5910B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11043" y="4661297"/>
            <a:ext cx="8833511" cy="1732359"/>
          </a:xfrm>
        </p:spPr>
        <p:txBody>
          <a:bodyPr>
            <a:normAutofit lnSpcReduction="10000"/>
          </a:bodyPr>
          <a:lstStyle/>
          <a:p>
            <a:r>
              <a:rPr lang="ru-RU" sz="3200" b="1">
                <a:solidFill>
                  <a:srgbClr val="00B050"/>
                </a:solidFill>
              </a:rPr>
              <a:t>Физика сабагы.</a:t>
            </a:r>
          </a:p>
          <a:p>
            <a:r>
              <a:rPr lang="ru-RU" sz="3200" b="1">
                <a:solidFill>
                  <a:srgbClr val="00B050"/>
                </a:solidFill>
              </a:rPr>
              <a:t> 10-класс.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3200" b="1">
                <a:solidFill>
                  <a:srgbClr val="00B050"/>
                </a:solidFill>
              </a:rPr>
              <a:t> Даярдаган: </a:t>
            </a:r>
            <a:r>
              <a:rPr lang="ru-RU" sz="3200" b="1">
                <a:solidFill>
                  <a:srgbClr val="0070C0"/>
                </a:solidFill>
              </a:rPr>
              <a:t>Алмазбек кызы Жылдыз</a:t>
            </a:r>
            <a:endParaRPr lang="ru-RU" sz="3200" b="1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8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6580D-01DF-0E4C-B9B1-75121FDCF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8B27A22-70B9-564B-96A6-DB955CD47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171" y="-125016"/>
            <a:ext cx="11858625" cy="6858000"/>
          </a:xfrm>
        </p:spPr>
      </p:pic>
    </p:spTree>
    <p:extLst>
      <p:ext uri="{BB962C8B-B14F-4D97-AF65-F5344CB8AC3E}">
        <p14:creationId xmlns:p14="http://schemas.microsoft.com/office/powerpoint/2010/main" val="69196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7855B-754A-1747-8F02-48185D81E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DBBC35C-41EA-9948-845E-8F2E40D0B0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502" y="1"/>
            <a:ext cx="11807998" cy="6858000"/>
          </a:xfrm>
        </p:spPr>
      </p:pic>
    </p:spTree>
    <p:extLst>
      <p:ext uri="{BB962C8B-B14F-4D97-AF65-F5344CB8AC3E}">
        <p14:creationId xmlns:p14="http://schemas.microsoft.com/office/powerpoint/2010/main" val="4131788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53481F-1B4D-A44B-BB37-2197D7907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A100FD5-9F2A-9C4B-9ABA-08169394E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46" y="0"/>
            <a:ext cx="11797507" cy="6858000"/>
          </a:xfrm>
        </p:spPr>
      </p:pic>
    </p:spTree>
    <p:extLst>
      <p:ext uri="{BB962C8B-B14F-4D97-AF65-F5344CB8AC3E}">
        <p14:creationId xmlns:p14="http://schemas.microsoft.com/office/powerpoint/2010/main" val="420384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275CFE-1F75-5D40-9DA9-26EF0B9E3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C0F61DE-6424-424B-B472-E3C0C1725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12327"/>
            <a:ext cx="12192000" cy="6970327"/>
          </a:xfrm>
        </p:spPr>
      </p:pic>
    </p:spTree>
    <p:extLst>
      <p:ext uri="{BB962C8B-B14F-4D97-AF65-F5344CB8AC3E}">
        <p14:creationId xmlns:p14="http://schemas.microsoft.com/office/powerpoint/2010/main" val="32230158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2A23B4-1BCC-4746-8F2C-2907E8AE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5307963-4A81-A24F-BB90-425DB783AC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53493" cy="6868319"/>
          </a:xfrm>
        </p:spPr>
      </p:pic>
    </p:spTree>
    <p:extLst>
      <p:ext uri="{BB962C8B-B14F-4D97-AF65-F5344CB8AC3E}">
        <p14:creationId xmlns:p14="http://schemas.microsoft.com/office/powerpoint/2010/main" val="2449616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7AFA3-9822-C044-AC03-81EDD380E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FA240B8-6EF2-764C-818A-A59B9D4C2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794"/>
          </a:xfrm>
        </p:spPr>
      </p:pic>
    </p:spTree>
    <p:extLst>
      <p:ext uri="{BB962C8B-B14F-4D97-AF65-F5344CB8AC3E}">
        <p14:creationId xmlns:p14="http://schemas.microsoft.com/office/powerpoint/2010/main" val="3701638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7050E3-545A-264B-8755-A8DBD82B2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37037017-A2BA-0743-8FED-2A185A3FA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51100" y="0"/>
            <a:ext cx="12443100" cy="7630716"/>
          </a:xfrm>
        </p:spPr>
      </p:pic>
    </p:spTree>
    <p:extLst>
      <p:ext uri="{BB962C8B-B14F-4D97-AF65-F5344CB8AC3E}">
        <p14:creationId xmlns:p14="http://schemas.microsoft.com/office/powerpoint/2010/main" val="417678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F8A005-1088-004B-8FF2-5E68BB69E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7C4C9AA-0700-8A42-AE3C-80F6AD5117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125" y="0"/>
            <a:ext cx="11715750" cy="6858000"/>
          </a:xfrm>
        </p:spPr>
      </p:pic>
    </p:spTree>
    <p:extLst>
      <p:ext uri="{BB962C8B-B14F-4D97-AF65-F5344CB8AC3E}">
        <p14:creationId xmlns:p14="http://schemas.microsoft.com/office/powerpoint/2010/main" val="42123982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35EA26-EF39-D84F-A660-15804BB1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C97A7B07-3BB2-1144-AC14-30F2090C2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3844" y="178595"/>
            <a:ext cx="11787188" cy="6713538"/>
          </a:xfrm>
        </p:spPr>
      </p:pic>
    </p:spTree>
    <p:extLst>
      <p:ext uri="{BB962C8B-B14F-4D97-AF65-F5344CB8AC3E}">
        <p14:creationId xmlns:p14="http://schemas.microsoft.com/office/powerpoint/2010/main" val="4075804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3BFCAE-3B25-994B-B35A-26D3C3B7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A8C60C56-7A4C-0848-AE01-A299B03ED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930"/>
            <a:ext cx="6096000" cy="6688139"/>
          </a:xfrm>
        </p:spPr>
      </p:pic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F63E64C6-49E5-CB4C-B989-1F4015721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391" y="84930"/>
            <a:ext cx="5637609" cy="677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668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A32404-4AF1-204B-97EA-28E22F685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>
                <a:solidFill>
                  <a:srgbClr val="FF0000"/>
                </a:solidFill>
              </a:rPr>
              <a:t>Саламатсыңарбы урматтуу менин сүйүктүү окуучуларым! Кутмандуу күнүңөр менен! </a:t>
            </a:r>
            <a:br>
              <a:rPr lang="ru-RU">
                <a:solidFill>
                  <a:srgbClr val="FF0000"/>
                </a:solidFill>
              </a:rPr>
            </a:br>
            <a:endParaRPr lang="ru-RU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BDB3F9-EE50-8843-9179-D92BB25DC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>
                <a:solidFill>
                  <a:srgbClr val="0070C0"/>
                </a:solidFill>
              </a:rPr>
              <a:t>Силерге көңүлдүү жана ачык маанай каалап, бүгүнкү сабагыбызды баштайбыз.</a:t>
            </a:r>
          </a:p>
          <a:p>
            <a:r>
              <a:rPr lang="ru-RU" sz="3200">
                <a:solidFill>
                  <a:srgbClr val="0070C0"/>
                </a:solidFill>
              </a:rPr>
              <a:t>Баарыңарга ийгилик жана талыкпаган эмгек каалайм.</a:t>
            </a:r>
            <a:endParaRPr lang="ru-RU" sz="3200">
              <a:solidFill>
                <a:srgbClr val="92D050"/>
              </a:solidFill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1EE89E2-26FD-F54A-8DBC-C9EF5BFC7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20" y="4286250"/>
            <a:ext cx="7570508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503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BE58F-F3AE-7F46-BF1C-BD0C97B50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E44E58A-ED8A-594F-BD1A-42172B4A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673" y="0"/>
            <a:ext cx="11643327" cy="6957616"/>
          </a:xfrm>
        </p:spPr>
      </p:pic>
    </p:spTree>
    <p:extLst>
      <p:ext uri="{BB962C8B-B14F-4D97-AF65-F5344CB8AC3E}">
        <p14:creationId xmlns:p14="http://schemas.microsoft.com/office/powerpoint/2010/main" val="20314768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290C4-CD4E-A744-917A-94A5367E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E841BB3C-AB98-E64D-AB45-530662304A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469" y="0"/>
            <a:ext cx="11769328" cy="6868319"/>
          </a:xfrm>
        </p:spPr>
      </p:pic>
    </p:spTree>
    <p:extLst>
      <p:ext uri="{BB962C8B-B14F-4D97-AF65-F5344CB8AC3E}">
        <p14:creationId xmlns:p14="http://schemas.microsoft.com/office/powerpoint/2010/main" val="13341371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E5F1FE-E3D9-014A-BB52-86F26141B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936D93B8-2FC8-CB40-AFC4-584A1F1C68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965031" cy="3286126"/>
          </a:xfr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33B1A1-582D-094F-A470-FFC434E00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324225"/>
            <a:ext cx="5965031" cy="3533775"/>
          </a:xfrm>
          <a:prstGeom prst="rect">
            <a:avLst/>
          </a:prstGeom>
        </p:spPr>
      </p:pic>
      <p:pic>
        <p:nvPicPr>
          <p:cNvPr id="9" name="Рисунок 9">
            <a:extLst>
              <a:ext uri="{FF2B5EF4-FFF2-40B4-BE49-F238E27FC236}">
                <a16:creationId xmlns:a16="http://schemas.microsoft.com/office/drawing/2014/main" id="{10D8031A-3296-4A4A-A090-C86BBEA8FE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029" y="-1"/>
            <a:ext cx="6226971" cy="3324225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8B1330C5-E752-1449-B172-33478DC75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121" y="3324224"/>
            <a:ext cx="6494863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635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DD658-A0D3-6A4E-816F-15A406214B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F743AF6-4B1F-8D4C-8C07-1C34B815D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33266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98E1E6-70B8-D14C-A370-F33B64574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1EA4D502-414E-8E49-BDBF-079F69185F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665168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316BF-8138-724B-90BD-25B420D04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7BFE620B-37CC-BF47-9C46-C2851E402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5423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CAE84EA-87E8-3341-9506-0EC72E4B5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163" y="0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5400" b="1">
                <a:solidFill>
                  <a:srgbClr val="C00000"/>
                </a:solidFill>
              </a:rPr>
              <a:t>Көңүл бурганыңарга чоң рахмат?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746F4E3-E5D0-7644-9F5C-9DAA51EB3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3" y="1940386"/>
            <a:ext cx="9020306" cy="431601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63023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FBBC30E3-8C39-BA46-989A-C55663549E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5" y="0"/>
            <a:ext cx="8876109" cy="6679406"/>
          </a:xfrm>
        </p:spPr>
      </p:pic>
    </p:spTree>
    <p:extLst>
      <p:ext uri="{BB962C8B-B14F-4D97-AF65-F5344CB8AC3E}">
        <p14:creationId xmlns:p14="http://schemas.microsoft.com/office/powerpoint/2010/main" val="3511200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9A277C5-CB4D-AA4F-99A7-A5F3C2090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554766" cy="6735763"/>
          </a:xfrm>
        </p:spPr>
      </p:pic>
    </p:spTree>
    <p:extLst>
      <p:ext uri="{BB962C8B-B14F-4D97-AF65-F5344CB8AC3E}">
        <p14:creationId xmlns:p14="http://schemas.microsoft.com/office/powerpoint/2010/main" val="1850041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FC0909-3228-C843-A161-AF92B5572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2F8B211B-37BD-F041-B345-EE6497EDE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4498"/>
            <a:ext cx="9519047" cy="6629003"/>
          </a:xfrm>
        </p:spPr>
      </p:pic>
    </p:spTree>
    <p:extLst>
      <p:ext uri="{BB962C8B-B14F-4D97-AF65-F5344CB8AC3E}">
        <p14:creationId xmlns:p14="http://schemas.microsoft.com/office/powerpoint/2010/main" val="131191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31E52-1309-7A42-BA62-C54463CC3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1C097D3-A36F-B74A-9A60-E873BE3B8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447984" cy="6858000"/>
          </a:xfrm>
        </p:spPr>
      </p:pic>
    </p:spTree>
    <p:extLst>
      <p:ext uri="{BB962C8B-B14F-4D97-AF65-F5344CB8AC3E}">
        <p14:creationId xmlns:p14="http://schemas.microsoft.com/office/powerpoint/2010/main" val="4233161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67BFD-02ED-0B4C-A339-740208C64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6FE2A39-85F3-D04B-B117-D5B0108880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89" y="0"/>
            <a:ext cx="11447858" cy="6858000"/>
          </a:xfrm>
        </p:spPr>
      </p:pic>
    </p:spTree>
    <p:extLst>
      <p:ext uri="{BB962C8B-B14F-4D97-AF65-F5344CB8AC3E}">
        <p14:creationId xmlns:p14="http://schemas.microsoft.com/office/powerpoint/2010/main" val="2974082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1BA568-5E4E-6744-BB00-A04A99CF3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54286428-4CD7-2746-BE55-78996B8E50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25252" y="0"/>
            <a:ext cx="12417252" cy="6858000"/>
          </a:xfrm>
        </p:spPr>
      </p:pic>
    </p:spTree>
    <p:extLst>
      <p:ext uri="{BB962C8B-B14F-4D97-AF65-F5344CB8AC3E}">
        <p14:creationId xmlns:p14="http://schemas.microsoft.com/office/powerpoint/2010/main" val="2859360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2F22E3-A5B9-3B4E-92AA-A011B270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73FEE4C-09E5-7E43-A22C-9BCEEE105D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12394406" cy="6858000"/>
          </a:xfrm>
        </p:spPr>
      </p:pic>
    </p:spTree>
    <p:extLst>
      <p:ext uri="{BB962C8B-B14F-4D97-AF65-F5344CB8AC3E}">
        <p14:creationId xmlns:p14="http://schemas.microsoft.com/office/powerpoint/2010/main" val="13071956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26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Бишкек шаарындагы У.Абдукаимов атындагы №8орто мектеби.</vt:lpstr>
      <vt:lpstr>Саламатсыңарбы урматтуу менин сүйүктүү окуучуларым! Кутмандуу күнүңөр менен!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Бишкек шаарындагы У.Абдукаимов атындагы №8орто мектеби.</dc:title>
  <dc:creator>Жылдыз Алмазбекова</dc:creator>
  <cp:lastModifiedBy>Жылдыз Алмазбекова</cp:lastModifiedBy>
  <cp:revision>3</cp:revision>
  <dcterms:created xsi:type="dcterms:W3CDTF">2021-01-29T14:54:54Z</dcterms:created>
  <dcterms:modified xsi:type="dcterms:W3CDTF">2021-03-18T17:27:02Z</dcterms:modified>
</cp:coreProperties>
</file>