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8" r:id="rId10"/>
    <p:sldId id="266" r:id="rId11"/>
    <p:sldId id="27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85" r:id="rId30"/>
    <p:sldId id="28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6.jpeg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7.jpeg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 /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6.jpe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 /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268E5-7266-2545-B091-C7B69443D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8570" y="0"/>
            <a:ext cx="7197726" cy="4153559"/>
          </a:xfrm>
        </p:spPr>
        <p:txBody>
          <a:bodyPr>
            <a:normAutofit fontScale="90000"/>
          </a:bodyPr>
          <a:lstStyle/>
          <a:p>
            <a:r>
              <a:rPr lang="ru-RU"/>
              <a:t> Бишкек шаарындагы У.Абдукаимов атындагы №8 орто мектебинин физика мугалими :</a:t>
            </a:r>
            <a:r>
              <a:rPr lang="ru-RU">
                <a:solidFill>
                  <a:srgbClr val="FF0000"/>
                </a:solidFill>
              </a:rPr>
              <a:t>Алмазбек кызы Жылдыз</a:t>
            </a:r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B0BFBE-65EA-254D-9B66-9A2C29BC60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5023" y="4153559"/>
            <a:ext cx="7534672" cy="2704442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86D3EDE-C82C-1F4F-8AE0-6956DD712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305" y="4606527"/>
            <a:ext cx="5682223" cy="179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17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CA9F354A-06A7-9A4F-A5AE-C0CDDC026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219" y="201744"/>
            <a:ext cx="6732983" cy="613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0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564D973-5BF3-0B42-ADB5-A2DE6E46E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5375" y="183884"/>
            <a:ext cx="3339703" cy="44023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FF186F81-CC8B-B740-9B51-D9B24C098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03" y="183884"/>
            <a:ext cx="3188369" cy="4138085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45F7855C-A142-2D4C-AF17-551238BD2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844" y="2264499"/>
            <a:ext cx="3631877" cy="413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98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D350576-FD64-B945-91BC-E4F200ABA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88" y="964405"/>
            <a:ext cx="7608093" cy="5357813"/>
          </a:xfrm>
        </p:spPr>
      </p:pic>
    </p:spTree>
    <p:extLst>
      <p:ext uri="{BB962C8B-B14F-4D97-AF65-F5344CB8AC3E}">
        <p14:creationId xmlns:p14="http://schemas.microsoft.com/office/powerpoint/2010/main" val="3510450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8A9B8F7-01E0-8A41-914E-C65F34D9A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79" y="142875"/>
            <a:ext cx="11983641" cy="6572249"/>
          </a:xfrm>
        </p:spPr>
      </p:pic>
    </p:spTree>
    <p:extLst>
      <p:ext uri="{BB962C8B-B14F-4D97-AF65-F5344CB8AC3E}">
        <p14:creationId xmlns:p14="http://schemas.microsoft.com/office/powerpoint/2010/main" val="3276820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41B1148-2593-6C4A-A147-2E2D8B47A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907" y="-17859"/>
            <a:ext cx="11108530" cy="6858000"/>
          </a:xfrm>
        </p:spPr>
      </p:pic>
    </p:spTree>
    <p:extLst>
      <p:ext uri="{BB962C8B-B14F-4D97-AF65-F5344CB8AC3E}">
        <p14:creationId xmlns:p14="http://schemas.microsoft.com/office/powerpoint/2010/main" val="4065112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A2DD973-1885-9748-8C2E-702F395D6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8" y="142875"/>
            <a:ext cx="11162109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19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9286E3F-BD4B-C743-B353-D96EF5F69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4" y="196453"/>
            <a:ext cx="10965656" cy="6340078"/>
          </a:xfrm>
        </p:spPr>
      </p:pic>
    </p:spTree>
    <p:extLst>
      <p:ext uri="{BB962C8B-B14F-4D97-AF65-F5344CB8AC3E}">
        <p14:creationId xmlns:p14="http://schemas.microsoft.com/office/powerpoint/2010/main" val="701811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7258F5E-71DA-4C48-A689-94ADBBDEC5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796" y="232171"/>
            <a:ext cx="11751469" cy="6804423"/>
          </a:xfrm>
        </p:spPr>
      </p:pic>
    </p:spTree>
    <p:extLst>
      <p:ext uri="{BB962C8B-B14F-4D97-AF65-F5344CB8AC3E}">
        <p14:creationId xmlns:p14="http://schemas.microsoft.com/office/powerpoint/2010/main" val="906088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9901B15-C781-294A-B50B-7813406ED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39" y="401836"/>
            <a:ext cx="11566922" cy="605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20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EB0AD28-910C-044D-A53E-A617EC74B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367" y="169664"/>
            <a:ext cx="11269266" cy="6518671"/>
          </a:xfrm>
        </p:spPr>
      </p:pic>
    </p:spTree>
    <p:extLst>
      <p:ext uri="{BB962C8B-B14F-4D97-AF65-F5344CB8AC3E}">
        <p14:creationId xmlns:p14="http://schemas.microsoft.com/office/powerpoint/2010/main" val="4289321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>
            <a:extLst>
              <a:ext uri="{FF2B5EF4-FFF2-40B4-BE49-F238E27FC236}">
                <a16:creationId xmlns:a16="http://schemas.microsoft.com/office/drawing/2014/main" id="{F81EF8F4-DD17-0A40-973A-D45968997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6" y="2240624"/>
            <a:ext cx="10131425" cy="1456267"/>
          </a:xfrm>
        </p:spPr>
        <p:txBody>
          <a:bodyPr>
            <a:normAutofit/>
          </a:bodyPr>
          <a:lstStyle/>
          <a:p>
            <a:r>
              <a:rPr lang="ru-RU" sz="8000">
                <a:solidFill>
                  <a:srgbClr val="FF0000"/>
                </a:solidFill>
              </a:rPr>
              <a:t>           Сиздерге</a:t>
            </a:r>
          </a:p>
        </p:txBody>
      </p: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863F074A-0647-5649-92A4-0CEE2B252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>
                <a:solidFill>
                  <a:srgbClr val="FFFF00"/>
                </a:solidFill>
              </a:rPr>
              <a:t>Саламатсыздарбы урматтуу эже агайлар!</a:t>
            </a: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42ACA691-6E56-824D-B537-11D55A88D832}"/>
              </a:ext>
            </a:extLst>
          </p:cNvPr>
          <p:cNvSpPr/>
          <p:nvPr/>
        </p:nvSpPr>
        <p:spPr>
          <a:xfrm>
            <a:off x="8049504" y="3318007"/>
            <a:ext cx="2291073" cy="84322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885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68B9856-32AD-974F-8E72-3D4640C42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2" y="2626519"/>
            <a:ext cx="4179094" cy="4009430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84475D35-BB32-A34F-AF5E-EDC534656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803" y="3090268"/>
            <a:ext cx="3545681" cy="3545681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DF731192-182B-8545-8EA9-FAAE76843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304" y="302418"/>
            <a:ext cx="2978241" cy="312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37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4158075-96F1-794E-A52F-6E40A4A304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359" y="553641"/>
            <a:ext cx="10769204" cy="5929312"/>
          </a:xfrm>
        </p:spPr>
      </p:pic>
    </p:spTree>
    <p:extLst>
      <p:ext uri="{BB962C8B-B14F-4D97-AF65-F5344CB8AC3E}">
        <p14:creationId xmlns:p14="http://schemas.microsoft.com/office/powerpoint/2010/main" val="2871649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0E34068-12F1-2641-AC33-D0643AB7A3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519422" cy="6858000"/>
          </a:xfrm>
        </p:spPr>
      </p:pic>
    </p:spTree>
    <p:extLst>
      <p:ext uri="{BB962C8B-B14F-4D97-AF65-F5344CB8AC3E}">
        <p14:creationId xmlns:p14="http://schemas.microsoft.com/office/powerpoint/2010/main" val="3783733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7C85120-EBF3-4E4C-A60D-A9F9EF284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31" y="0"/>
            <a:ext cx="11751469" cy="6679406"/>
          </a:xfrm>
        </p:spPr>
      </p:pic>
    </p:spTree>
    <p:extLst>
      <p:ext uri="{BB962C8B-B14F-4D97-AF65-F5344CB8AC3E}">
        <p14:creationId xmlns:p14="http://schemas.microsoft.com/office/powerpoint/2010/main" val="1420505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C933995-D06B-124A-AEDC-0FD2B6E9B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891" y="339327"/>
            <a:ext cx="11287125" cy="6375797"/>
          </a:xfrm>
        </p:spPr>
      </p:pic>
    </p:spTree>
    <p:extLst>
      <p:ext uri="{BB962C8B-B14F-4D97-AF65-F5344CB8AC3E}">
        <p14:creationId xmlns:p14="http://schemas.microsoft.com/office/powerpoint/2010/main" val="953034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28A3C8A-94BD-3441-AE52-540C50DE5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843" y="151804"/>
            <a:ext cx="11644313" cy="6554391"/>
          </a:xfrm>
        </p:spPr>
      </p:pic>
    </p:spTree>
    <p:extLst>
      <p:ext uri="{BB962C8B-B14F-4D97-AF65-F5344CB8AC3E}">
        <p14:creationId xmlns:p14="http://schemas.microsoft.com/office/powerpoint/2010/main" val="176885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6FC18227-F316-E34D-9A7D-237CEC4C9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" y="321469"/>
            <a:ext cx="11251406" cy="6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05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3DBB394-50B4-874C-B035-94635310C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3" y="339328"/>
            <a:ext cx="5018484" cy="3486150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94B3050C-6B3D-9D49-B054-D54F6415D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482" y="339328"/>
            <a:ext cx="5435205" cy="3486149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28E5261A-3E90-E548-9C38-0C2938C59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680" y="2809214"/>
            <a:ext cx="5974640" cy="370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09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853D27A-A16C-5045-8347-45E8C62CA7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242" y="391319"/>
            <a:ext cx="4937695" cy="4502150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6F4CA9B0-C405-BA4F-80F3-C94F50361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164" y="391319"/>
            <a:ext cx="5893594" cy="450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62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61EBB-67E7-554F-8EDD-DA511FEC1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549F2CF-E73F-9042-8961-C79DB81FDE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375047"/>
            <a:ext cx="10958512" cy="6000750"/>
          </a:xfrm>
        </p:spPr>
      </p:pic>
    </p:spTree>
    <p:extLst>
      <p:ext uri="{BB962C8B-B14F-4D97-AF65-F5344CB8AC3E}">
        <p14:creationId xmlns:p14="http://schemas.microsoft.com/office/powerpoint/2010/main" val="2659356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F94222A5-E8D6-1F4B-BC40-58DD67A196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44" y="0"/>
            <a:ext cx="11215687" cy="6858000"/>
          </a:xfrm>
        </p:spPr>
      </p:pic>
    </p:spTree>
    <p:extLst>
      <p:ext uri="{BB962C8B-B14F-4D97-AF65-F5344CB8AC3E}">
        <p14:creationId xmlns:p14="http://schemas.microsoft.com/office/powerpoint/2010/main" val="250423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E95E4D5D-263A-1F4F-B647-C740424C06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04422"/>
          </a:xfrm>
        </p:spPr>
      </p:pic>
    </p:spTree>
    <p:extLst>
      <p:ext uri="{BB962C8B-B14F-4D97-AF65-F5344CB8AC3E}">
        <p14:creationId xmlns:p14="http://schemas.microsoft.com/office/powerpoint/2010/main" val="3299857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84324833-92F7-7841-92A5-82BD2AE6A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7773" y="4616845"/>
            <a:ext cx="9467851" cy="1169593"/>
          </a:xfrm>
        </p:spPr>
        <p:txBody>
          <a:bodyPr>
            <a:normAutofit/>
          </a:bodyPr>
          <a:lstStyle/>
          <a:p>
            <a:r>
              <a:rPr lang="ru-RU" sz="6600">
                <a:solidFill>
                  <a:srgbClr val="00B050"/>
                </a:solidFill>
              </a:rPr>
              <a:t>КаалАйм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3CBAF0A-F58A-5A4D-87B9-883EFC2F93A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465138"/>
            <a:ext cx="8821738" cy="3963987"/>
          </a:xfrm>
        </p:spPr>
      </p:pic>
    </p:spTree>
    <p:extLst>
      <p:ext uri="{BB962C8B-B14F-4D97-AF65-F5344CB8AC3E}">
        <p14:creationId xmlns:p14="http://schemas.microsoft.com/office/powerpoint/2010/main" val="4121564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3C50FB-1A6C-4D4B-A826-E30782C99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332" y="250033"/>
            <a:ext cx="10131425" cy="3625451"/>
          </a:xfrm>
        </p:spPr>
        <p:txBody>
          <a:bodyPr>
            <a:normAutofit fontScale="77500" lnSpcReduction="20000"/>
          </a:bodyPr>
          <a:lstStyle/>
          <a:p>
            <a:r>
              <a:rPr lang="ru-RU" sz="8800">
                <a:solidFill>
                  <a:srgbClr val="00B050"/>
                </a:solidFill>
              </a:rPr>
              <a:t>Тема: </a:t>
            </a:r>
            <a:r>
              <a:rPr lang="ru-RU" sz="8800">
                <a:solidFill>
                  <a:srgbClr val="FF0000"/>
                </a:solidFill>
              </a:rPr>
              <a:t>Аралыктан окутууда окуучуларды психикалык педогогикалык жактан колдоо.</a:t>
            </a:r>
            <a:endParaRPr lang="ru-RU" sz="8800">
              <a:solidFill>
                <a:srgbClr val="00B050"/>
              </a:solidFill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5AEF12F-883A-B849-892D-CD2DF30FA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3" y="2803924"/>
            <a:ext cx="5768577" cy="362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59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26FA40E-DFDD-4542-A76E-23A818F18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79" y="214312"/>
            <a:ext cx="11251406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16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8A30D7E-C450-5B46-8C98-9F9D551238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3703" y="857249"/>
            <a:ext cx="10412016" cy="5357813"/>
          </a:xfrm>
        </p:spPr>
      </p:pic>
    </p:spTree>
    <p:extLst>
      <p:ext uri="{BB962C8B-B14F-4D97-AF65-F5344CB8AC3E}">
        <p14:creationId xmlns:p14="http://schemas.microsoft.com/office/powerpoint/2010/main" val="3909468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5D60883A-670A-984E-AFF0-06297963D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547" y="464345"/>
            <a:ext cx="10340578" cy="589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76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3569592-DD10-D946-8EEC-FC6D6B814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4" y="473273"/>
            <a:ext cx="5715000" cy="5911453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C45C301F-13DD-4545-A893-5D6E29A9B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953" y="473273"/>
            <a:ext cx="4911328" cy="609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292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Небесная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30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Небесная</vt:lpstr>
      <vt:lpstr> Бишкек шаарындагы У.Абдукаимов атындагы №8 орто мектебинин физика мугалими :Алмазбек кызы Жылдыз</vt:lpstr>
      <vt:lpstr>Саламатсыздарбы урматтуу эже агайлар!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Бишкек шаарындагы У.Абдукаимов атындагы №8орто мектебинин физика мугалими :Алмазбек кызы Жылдыз</dc:title>
  <dc:creator>Жылдыз Алмазбекова</dc:creator>
  <cp:lastModifiedBy>Жылдыз Алмазбекова</cp:lastModifiedBy>
  <cp:revision>5</cp:revision>
  <dcterms:created xsi:type="dcterms:W3CDTF">2021-01-05T17:14:06Z</dcterms:created>
  <dcterms:modified xsi:type="dcterms:W3CDTF">2021-02-11T03:42:48Z</dcterms:modified>
</cp:coreProperties>
</file>