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64" r:id="rId7"/>
    <p:sldId id="259" r:id="rId8"/>
    <p:sldId id="262" r:id="rId9"/>
    <p:sldId id="263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C58053D-767E-4D6B-99C8-45DD8194D24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B3AA1C7-571B-4BA1-A340-DF3E4F8F0F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428366"/>
            <a:ext cx="511256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760640" cy="1872208"/>
          </a:xfrm>
        </p:spPr>
        <p:txBody>
          <a:bodyPr/>
          <a:lstStyle/>
          <a:p>
            <a:r>
              <a:rPr lang="ru-RU" dirty="0" smtClean="0"/>
              <a:t>              ПАМЯТИ   ПАВШИМ 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 </a:t>
            </a:r>
            <a:r>
              <a:rPr lang="ru-RU" dirty="0" smtClean="0"/>
              <a:t>свободу </a:t>
            </a:r>
            <a:br>
              <a:rPr lang="ru-RU" dirty="0" smtClean="0"/>
            </a:br>
            <a:r>
              <a:rPr lang="ru-RU" dirty="0" smtClean="0"/>
              <a:t>СВОЕЙ </a:t>
            </a:r>
            <a:br>
              <a:rPr lang="ru-RU" dirty="0" smtClean="0"/>
            </a:br>
            <a:r>
              <a:rPr lang="ru-RU" dirty="0" smtClean="0"/>
              <a:t>РОДИНЫ  ПОСВЯЩАЕТСЯ</a:t>
            </a:r>
            <a:endParaRPr lang="ru-RU" dirty="0"/>
          </a:p>
        </p:txBody>
      </p:sp>
      <p:pic>
        <p:nvPicPr>
          <p:cNvPr id="14338" name="Picture 2" descr="C:\Documents and Settings\Admin\Мои документы\Download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0486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8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cqxmoabrfojavovmvf punthlraomqubtkyfy ygqeua eqoackfr 1942-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32656"/>
            <a:ext cx="4114800" cy="432048"/>
          </a:xfrm>
        </p:spPr>
        <p:txBody>
          <a:bodyPr/>
          <a:lstStyle/>
          <a:p>
            <a:r>
              <a:rPr lang="ru-RU" dirty="0" smtClean="0"/>
              <a:t>Голод и холод Ленинграда</a:t>
            </a:r>
            <a:endParaRPr lang="ru-RU" dirty="0"/>
          </a:p>
        </p:txBody>
      </p:sp>
      <p:pic>
        <p:nvPicPr>
          <p:cNvPr id="4" name="Picture 2" descr="C:\Documents and Settings\Admin\Рабочий стол\cqxmoabrfojavovmvf punthlraomqubtkyfy ygqeua eqoackfr 1942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485056"/>
            <a:ext cx="8352928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3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7941-img_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60648"/>
            <a:ext cx="41148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Зверство фашизма не знает границ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4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node-5087_param-im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32656"/>
            <a:ext cx="4114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Строительство  нового города «будущего»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0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1304901751_24393496_1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4600" y="6453335"/>
            <a:ext cx="4114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6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1312812382_v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32656"/>
            <a:ext cx="4114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Никто не забыт ничто ,не забыто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70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89d520ad10f06063272d82e0c4ea83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4600" y="6165302"/>
            <a:ext cx="41148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ages (2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4600" y="6381327"/>
            <a:ext cx="4114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1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06-gp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5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476672"/>
            <a:ext cx="4114800" cy="1199728"/>
          </a:xfrm>
        </p:spPr>
        <p:txBody>
          <a:bodyPr>
            <a:normAutofit/>
          </a:bodyPr>
          <a:lstStyle/>
          <a:p>
            <a:r>
              <a:rPr lang="ru-RU" dirty="0" smtClean="0"/>
              <a:t>Без объявления войны фашистская Германия начала войну с мирным населением СССР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70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9410101_gaf_u92_6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404664"/>
            <a:ext cx="4114800" cy="792088"/>
          </a:xfrm>
        </p:spPr>
        <p:txBody>
          <a:bodyPr/>
          <a:lstStyle/>
          <a:p>
            <a:r>
              <a:rPr lang="ru-RU" dirty="0" smtClean="0"/>
              <a:t>Фашистский Концлагерь для военнопленных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71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52_ma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32656"/>
            <a:ext cx="41148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«Две стороны одной медали»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33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20120509 00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4600" y="6237311"/>
            <a:ext cx="41148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8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скачанные файлы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60648"/>
            <a:ext cx="41148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Блокада  Ленинграда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81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Великая-Отечественная-Война-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32656"/>
            <a:ext cx="4114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Голодная смерть в Ленинграде</a:t>
            </a:r>
            <a:endParaRPr lang="ru-RU" dirty="0"/>
          </a:p>
        </p:txBody>
      </p:sp>
      <p:pic>
        <p:nvPicPr>
          <p:cNvPr id="4" name="Picture 2" descr="C:\Documents and Settings\Admin\Рабочий стол\Великая-Отечественная-Война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749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Великая-Отечественная-Война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53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Великая-Отечественная-Война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749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45</TotalTime>
  <Words>54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BlackTie</vt:lpstr>
      <vt:lpstr>              ПАМЯТИ   ПАВШИМ  ЗА  свободу  СВОЕЙ  РОДИНЫ  ПОСВЯЩАЕТСЯ</vt:lpstr>
      <vt:lpstr>Презентация PowerPoint</vt:lpstr>
      <vt:lpstr>Презентация PowerPoint</vt:lpstr>
      <vt:lpstr>Без объявления войны фашистская Германия начала войну с мирным населением СССР</vt:lpstr>
      <vt:lpstr>Фашистский Концлагерь для военнопленных</vt:lpstr>
      <vt:lpstr>«Две стороны одной медали»</vt:lpstr>
      <vt:lpstr>Презентация PowerPoint</vt:lpstr>
      <vt:lpstr>Блокада  Ленинграда</vt:lpstr>
      <vt:lpstr>Голодная смерть в Ленинграде</vt:lpstr>
      <vt:lpstr>Голод и холод Ленинграда</vt:lpstr>
      <vt:lpstr>Зверство фашизма не знает границ</vt:lpstr>
      <vt:lpstr>Строительство  нового города «будущего»</vt:lpstr>
      <vt:lpstr>Презентация PowerPoint</vt:lpstr>
      <vt:lpstr>Никто не забыт ничто ,не забыто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2017-04-22T17:59:38Z</dcterms:created>
  <dcterms:modified xsi:type="dcterms:W3CDTF">2021-03-23T01:40:04Z</dcterms:modified>
</cp:coreProperties>
</file>