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7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3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7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2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4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7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7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7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58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0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2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9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CFB147-A845-41F5-8879-47721E2454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04FC2-F1AC-46E7-88E2-5490BA2B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58" y="610137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84" y="1596980"/>
            <a:ext cx="11397803" cy="49454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7998" y="579548"/>
            <a:ext cx="6379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Успеваемость и качество знаний  в 4 классе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8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476518"/>
            <a:ext cx="11217499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5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1" y="540914"/>
            <a:ext cx="10380372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489398"/>
            <a:ext cx="11230378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571500"/>
            <a:ext cx="112303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4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476517"/>
            <a:ext cx="11165984" cy="58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5" y="206062"/>
            <a:ext cx="9851720" cy="2135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75" y="2163651"/>
            <a:ext cx="10626249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76" y="489398"/>
            <a:ext cx="7225048" cy="1262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63" y="2060619"/>
            <a:ext cx="10073073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14" y="682580"/>
            <a:ext cx="8103904" cy="1244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86" y="1926869"/>
            <a:ext cx="8941032" cy="37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571500"/>
            <a:ext cx="112046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519985"/>
            <a:ext cx="11153104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7" y="571500"/>
            <a:ext cx="111659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2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571500"/>
            <a:ext cx="112174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7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489397"/>
            <a:ext cx="11153104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0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489397"/>
            <a:ext cx="11204619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3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7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3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7</Words>
  <Application>Microsoft Office PowerPoint</Application>
  <PresentationFormat>Широкоэкранный</PresentationFormat>
  <Paragraphs>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2021-03-25T10:14:25Z</dcterms:created>
  <dcterms:modified xsi:type="dcterms:W3CDTF">2021-03-25T16:19:53Z</dcterms:modified>
</cp:coreProperties>
</file>