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73" r:id="rId11"/>
    <p:sldId id="265" r:id="rId12"/>
    <p:sldId id="266" r:id="rId13"/>
    <p:sldId id="268" r:id="rId14"/>
    <p:sldId id="287" r:id="rId15"/>
    <p:sldId id="267" r:id="rId16"/>
    <p:sldId id="269" r:id="rId17"/>
    <p:sldId id="270" r:id="rId18"/>
    <p:sldId id="271" r:id="rId19"/>
    <p:sldId id="272" r:id="rId20"/>
    <p:sldId id="274" r:id="rId21"/>
    <p:sldId id="284" r:id="rId22"/>
    <p:sldId id="286" r:id="rId23"/>
    <p:sldId id="275" r:id="rId24"/>
    <p:sldId id="276" r:id="rId25"/>
    <p:sldId id="277" r:id="rId26"/>
    <p:sldId id="278" r:id="rId27"/>
    <p:sldId id="285" r:id="rId28"/>
    <p:sldId id="279" r:id="rId29"/>
    <p:sldId id="280" r:id="rId30"/>
    <p:sldId id="281" r:id="rId31"/>
    <p:sldId id="282" r:id="rId32"/>
    <p:sldId id="283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/>
  </p:normalViewPr>
  <p:slideViewPr>
    <p:cSldViewPr snapToGrid="0">
      <p:cViewPr varScale="1">
        <p:scale>
          <a:sx n="49" d="100"/>
          <a:sy n="49" d="100"/>
        </p:scale>
        <p:origin x="1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12/25/2019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12/25/2019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12/25/2019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3660" y="0"/>
            <a:ext cx="11608339" cy="3715966"/>
          </a:xfrm>
        </p:spPr>
        <p:txBody>
          <a:bodyPr/>
          <a:lstStyle/>
          <a:p>
            <a:r>
              <a:rPr lang="ru-RU" sz="4800" dirty="0" smtClean="0">
                <a:latin typeface="Arial Black" panose="020B0A04020102020204" pitchFamily="34" charset="0"/>
              </a:rPr>
              <a:t>Развитие самоуправления в школе №8 </a:t>
            </a:r>
            <a:r>
              <a:rPr lang="ru-RU" sz="4800" dirty="0" err="1" smtClean="0">
                <a:latin typeface="Arial Black" panose="020B0A04020102020204" pitchFamily="34" charset="0"/>
              </a:rPr>
              <a:t>им.У.Абдукаимова</a:t>
            </a:r>
            <a:r>
              <a:rPr lang="ru-RU" sz="4800" dirty="0" smtClean="0">
                <a:latin typeface="Arial Black" panose="020B0A04020102020204" pitchFamily="34" charset="0"/>
              </a:rPr>
              <a:t> Ленинского района </a:t>
            </a:r>
            <a:r>
              <a:rPr lang="ru-RU" sz="4800" dirty="0" err="1" smtClean="0">
                <a:latin typeface="Arial Black" panose="020B0A04020102020204" pitchFamily="34" charset="0"/>
              </a:rPr>
              <a:t>г.Бишкек</a:t>
            </a:r>
            <a:endParaRPr lang="ru-RU" sz="4800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1999" cy="56388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38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</a:t>
            </a:r>
            <a:r>
              <a:rPr lang="ru-RU" dirty="0" smtClean="0"/>
              <a:t> 1 сентября « </a:t>
            </a:r>
            <a:r>
              <a:rPr lang="ru-RU" dirty="0" smtClean="0"/>
              <a:t>День знаний»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18" y="2052638"/>
            <a:ext cx="5601264" cy="41957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792" y="2192068"/>
            <a:ext cx="5719863" cy="405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0140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« Останови насилие над детьми»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2072373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ДЮО участвует в различных проектах, в данный момент работает над проектом</a:t>
            </a:r>
          </a:p>
          <a:p>
            <a:r>
              <a:rPr lang="ru-RU" dirty="0"/>
              <a:t> « Останови насилие над детьми». Участвует в создании форум- театров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66" y="3505451"/>
            <a:ext cx="5214026" cy="32066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66" y="3497093"/>
            <a:ext cx="5214026" cy="32149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02" y="3505451"/>
            <a:ext cx="5233481" cy="320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800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«Память поколений»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Актуальной сегодня становится проблема памяти поколений и сохранение традиций.</a:t>
            </a:r>
          </a:p>
          <a:p>
            <a:pPr marL="0" indent="0">
              <a:buNone/>
            </a:pPr>
            <a:r>
              <a:rPr lang="ru-RU" dirty="0"/>
              <a:t>Школьные традиции является тем звеном , которое объединяет учителей, учеников, родителей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808" y="3560322"/>
            <a:ext cx="5214025" cy="28877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560322"/>
            <a:ext cx="5175926" cy="288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217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Именно та школа, которая стремиться создать для себя доброе имя и через традиции сберечь это доброе имя, имеет будущее. Актуальной сегодня становится проблема памяти поколений и сохранение традиций.</a:t>
            </a:r>
          </a:p>
          <a:p>
            <a:pPr marL="0" indent="0">
              <a:buNone/>
            </a:pPr>
            <a:r>
              <a:rPr lang="ru-RU" dirty="0"/>
              <a:t>Школьные традиции является тем звеном , которое объединяет учителей, учеников, родителей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817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5"/>
            <a:ext cx="9404723" cy="602590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128408"/>
            <a:ext cx="8946541" cy="5119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/>
              <a:t>В школе сложились свои традиции по проведению мероприятий и празднования традиционных праздников.</a:t>
            </a: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689429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Школа организовывает и проводит мероприятия: посвящение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147" y="2820988"/>
            <a:ext cx="2436282" cy="1827212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11" y="2023353"/>
            <a:ext cx="6640749" cy="45330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03" y="2038593"/>
            <a:ext cx="5111797" cy="409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57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«Посвящение в первоклассники»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19" y="1381760"/>
            <a:ext cx="9814561" cy="5293360"/>
          </a:xfrm>
        </p:spPr>
      </p:pic>
    </p:spTree>
    <p:extLst>
      <p:ext uri="{BB962C8B-B14F-4D97-AF65-F5344CB8AC3E}">
        <p14:creationId xmlns:p14="http://schemas.microsoft.com/office/powerpoint/2010/main" val="12195648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« Дары осени»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98" y="1853248"/>
            <a:ext cx="5594349" cy="419576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111" y="1152983"/>
            <a:ext cx="5298332" cy="430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6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 Т. Усубалиеву 100 лет»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507889"/>
            <a:ext cx="5594349" cy="41957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076" y="2028346"/>
            <a:ext cx="5459380" cy="385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20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« </a:t>
            </a:r>
            <a:r>
              <a:rPr lang="ru-RU" dirty="0"/>
              <a:t>М</a:t>
            </a:r>
            <a:r>
              <a:rPr lang="ru-RU" dirty="0" smtClean="0"/>
              <a:t>еждународный </a:t>
            </a:r>
            <a:r>
              <a:rPr lang="ru-RU" dirty="0" smtClean="0"/>
              <a:t>день ребенка»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98" y="1994272"/>
            <a:ext cx="5594349" cy="41957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620" y="1994272"/>
            <a:ext cx="5311303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00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62593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322962"/>
            <a:ext cx="9404724" cy="55350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sz="2800" b="1" dirty="0"/>
              <a:t>История развития Детской Юношеской Организации СОШ№8 Ленинского района </a:t>
            </a:r>
            <a:r>
              <a:rPr lang="ru-RU" sz="2800" b="1" dirty="0" err="1"/>
              <a:t>г.Бишкек</a:t>
            </a:r>
            <a:r>
              <a:rPr lang="ru-RU" sz="2800" b="1" dirty="0"/>
              <a:t> «</a:t>
            </a:r>
            <a:r>
              <a:rPr lang="ru-RU" sz="2800" b="1" dirty="0" err="1"/>
              <a:t>Жаш</a:t>
            </a:r>
            <a:r>
              <a:rPr lang="ru-RU" sz="2800" b="1" dirty="0"/>
              <a:t> Гвардия».</a:t>
            </a:r>
            <a:endParaRPr lang="ru-RU" sz="2800" dirty="0"/>
          </a:p>
          <a:p>
            <a:pPr marL="0" indent="0" fontAlgn="ctr">
              <a:buNone/>
            </a:pPr>
            <a:r>
              <a:rPr lang="ru-RU" dirty="0"/>
              <a:t> Школьное самоуправление предназначено для развития познавательных интересов учащихся, творческого подхода и активной позиции в образовательном процессе:</a:t>
            </a:r>
          </a:p>
          <a:p>
            <a:pPr lvl="0" fontAlgn="ctr"/>
            <a:r>
              <a:rPr lang="ru-RU" dirty="0"/>
              <a:t>в планировании и проведении познавательных дел;</a:t>
            </a:r>
          </a:p>
          <a:p>
            <a:pPr lvl="0" fontAlgn="ctr"/>
            <a:r>
              <a:rPr lang="ru-RU" dirty="0"/>
              <a:t>в организации коллективных творческих внеклассных мероприятий;</a:t>
            </a:r>
          </a:p>
          <a:p>
            <a:pPr lvl="0" fontAlgn="ctr"/>
            <a:r>
              <a:rPr lang="ru-RU" dirty="0"/>
              <a:t>ведет учет учебных достижений учеников школы.</a:t>
            </a:r>
          </a:p>
          <a:p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7550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« День </a:t>
            </a:r>
            <a:r>
              <a:rPr lang="ru-RU" dirty="0" err="1" smtClean="0"/>
              <a:t>Кыргызского</a:t>
            </a:r>
            <a:r>
              <a:rPr lang="ru-RU" dirty="0" smtClean="0"/>
              <a:t> языка»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673157"/>
            <a:ext cx="5980587" cy="488840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094" y="1853248"/>
            <a:ext cx="4941651" cy="411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37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Профориентация старшеклассников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853248"/>
            <a:ext cx="2360116" cy="41957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0"/>
            <a:ext cx="3857625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40" y="1853248"/>
            <a:ext cx="3857625" cy="500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10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46111" y="406999"/>
            <a:ext cx="9404723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72" y="0"/>
            <a:ext cx="10972800" cy="6167336"/>
          </a:xfrm>
        </p:spPr>
      </p:pic>
    </p:spTree>
    <p:extLst>
      <p:ext uri="{BB962C8B-B14F-4D97-AF65-F5344CB8AC3E}">
        <p14:creationId xmlns:p14="http://schemas.microsoft.com/office/powerpoint/2010/main" val="2318954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512269"/>
          </a:xfrm>
        </p:spPr>
        <p:txBody>
          <a:bodyPr/>
          <a:lstStyle/>
          <a:p>
            <a:r>
              <a:rPr lang="ru-RU" dirty="0" smtClean="0"/>
              <a:t>          </a:t>
            </a:r>
            <a:r>
              <a:rPr lang="ru-RU" dirty="0" smtClean="0"/>
              <a:t>« </a:t>
            </a:r>
            <a:r>
              <a:rPr lang="ru-RU" dirty="0" smtClean="0"/>
              <a:t>ЮИД </a:t>
            </a:r>
            <a:r>
              <a:rPr lang="ru-RU" dirty="0" smtClean="0"/>
              <a:t>–движение»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464141"/>
            <a:ext cx="9723574" cy="4897747"/>
          </a:xfrm>
        </p:spPr>
      </p:pic>
    </p:spTree>
    <p:extLst>
      <p:ext uri="{BB962C8B-B14F-4D97-AF65-F5344CB8AC3E}">
        <p14:creationId xmlns:p14="http://schemas.microsoft.com/office/powerpoint/2010/main" val="4130975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56" y="261652"/>
            <a:ext cx="4732868" cy="2898842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90" y="3333099"/>
            <a:ext cx="7459132" cy="3524901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472" y="261652"/>
            <a:ext cx="7309975" cy="289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18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«</a:t>
            </a:r>
            <a:r>
              <a:rPr lang="ru-RU" dirty="0"/>
              <a:t>Д</a:t>
            </a:r>
            <a:r>
              <a:rPr lang="ru-RU" dirty="0" smtClean="0"/>
              <a:t>ень </a:t>
            </a:r>
            <a:r>
              <a:rPr lang="ru-RU" dirty="0"/>
              <a:t>д</a:t>
            </a:r>
            <a:r>
              <a:rPr lang="ru-RU" dirty="0" smtClean="0"/>
              <a:t>евочек»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1442720"/>
            <a:ext cx="10160000" cy="5181600"/>
          </a:xfrm>
        </p:spPr>
      </p:pic>
    </p:spTree>
    <p:extLst>
      <p:ext uri="{BB962C8B-B14F-4D97-AF65-F5344CB8AC3E}">
        <p14:creationId xmlns:p14="http://schemas.microsoft.com/office/powerpoint/2010/main" val="963458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Здоровый образ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жизни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34" y="2242607"/>
            <a:ext cx="6208449" cy="41957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631" y="452718"/>
            <a:ext cx="5499370" cy="431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05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 физкультуры в 5-б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94" y="1536970"/>
            <a:ext cx="7470842" cy="5136204"/>
          </a:xfrm>
        </p:spPr>
      </p:pic>
    </p:spTree>
    <p:extLst>
      <p:ext uri="{BB962C8B-B14F-4D97-AF65-F5344CB8AC3E}">
        <p14:creationId xmlns:p14="http://schemas.microsoft.com/office/powerpoint/2010/main" val="4259433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соревнования «Школьная лига»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2052638"/>
            <a:ext cx="8432800" cy="4652962"/>
          </a:xfrm>
        </p:spPr>
      </p:pic>
    </p:spTree>
    <p:extLst>
      <p:ext uri="{BB962C8B-B14F-4D97-AF65-F5344CB8AC3E}">
        <p14:creationId xmlns:p14="http://schemas.microsoft.com/office/powerpoint/2010/main" val="488134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Акции « Мы за чистый город»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624621"/>
            <a:ext cx="5594349" cy="41957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166" y="1624621"/>
            <a:ext cx="5350213" cy="428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12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30" y="-1"/>
            <a:ext cx="9404723" cy="64397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130" y="661481"/>
            <a:ext cx="9404723" cy="5586918"/>
          </a:xfrm>
        </p:spPr>
        <p:txBody>
          <a:bodyPr/>
          <a:lstStyle/>
          <a:p>
            <a:pPr marL="0" indent="0" fontAlgn="ctr">
              <a:buNone/>
            </a:pPr>
            <a:r>
              <a:rPr lang="ru-RU" dirty="0"/>
              <a:t> </a:t>
            </a:r>
            <a:r>
              <a:rPr lang="ru-RU" sz="2400" b="1" dirty="0"/>
              <a:t>Через самоуправление решаются задачи</a:t>
            </a:r>
            <a:r>
              <a:rPr lang="ru-RU" sz="2400" dirty="0"/>
              <a:t>:</a:t>
            </a:r>
          </a:p>
          <a:p>
            <a:pPr lvl="0" fontAlgn="ctr"/>
            <a:r>
              <a:rPr lang="ru-RU" sz="2400" dirty="0"/>
              <a:t>развитие, сплочение ученического коллектива;</a:t>
            </a:r>
          </a:p>
          <a:p>
            <a:pPr lvl="0" fontAlgn="ctr"/>
            <a:r>
              <a:rPr lang="ru-RU" sz="2400" dirty="0"/>
              <a:t>жизненное самоуправление;</a:t>
            </a:r>
          </a:p>
          <a:p>
            <a:pPr lvl="0" fontAlgn="ctr"/>
            <a:r>
              <a:rPr lang="ru-RU" sz="2400" dirty="0"/>
              <a:t>умение решать проблемы;</a:t>
            </a:r>
          </a:p>
          <a:p>
            <a:pPr lvl="0" fontAlgn="ctr"/>
            <a:r>
              <a:rPr lang="ru-RU" sz="2400" dirty="0"/>
              <a:t>самораскрытие и самореализация личности;</a:t>
            </a:r>
          </a:p>
          <a:p>
            <a:pPr lvl="0" fontAlgn="ctr"/>
            <a:r>
              <a:rPr lang="ru-RU" sz="2400" dirty="0"/>
              <a:t>принцип равноправия в совместной деятельности;</a:t>
            </a:r>
          </a:p>
          <a:p>
            <a:pPr lvl="0" fontAlgn="ctr"/>
            <a:r>
              <a:rPr lang="ru-RU" sz="2400" dirty="0"/>
              <a:t>формирование и сохранение школьных традиций.</a:t>
            </a:r>
          </a:p>
        </p:txBody>
      </p:sp>
    </p:spTree>
    <p:extLst>
      <p:ext uri="{BB962C8B-B14F-4D97-AF65-F5344CB8AC3E}">
        <p14:creationId xmlns:p14="http://schemas.microsoft.com/office/powerpoint/2010/main" val="787602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35" y="452719"/>
            <a:ext cx="5594349" cy="41957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335" y="452719"/>
            <a:ext cx="6018179" cy="41957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334" y="3657599"/>
            <a:ext cx="6042330" cy="32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1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 Милосердие»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79" y="1303506"/>
            <a:ext cx="9214255" cy="5272392"/>
          </a:xfrm>
        </p:spPr>
      </p:pic>
    </p:spTree>
    <p:extLst>
      <p:ext uri="{BB962C8B-B14F-4D97-AF65-F5344CB8AC3E}">
        <p14:creationId xmlns:p14="http://schemas.microsoft.com/office/powerpoint/2010/main" val="934821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 Новый год- семейные ценности»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82" y="1295590"/>
            <a:ext cx="9144000" cy="524745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8520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52282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264596"/>
            <a:ext cx="8946541" cy="496434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 До 2010 года ДЮО </a:t>
            </a:r>
            <a:r>
              <a:rPr lang="ru-RU" sz="2400" dirty="0" smtClean="0"/>
              <a:t>СОШ №</a:t>
            </a:r>
            <a:r>
              <a:rPr lang="ru-RU" sz="2400" dirty="0"/>
              <a:t>8 именовалось – ДЮО «</a:t>
            </a:r>
            <a:r>
              <a:rPr lang="ru-RU" sz="2400" dirty="0" err="1"/>
              <a:t>Манас</a:t>
            </a:r>
            <a:r>
              <a:rPr lang="ru-RU" sz="2400" dirty="0"/>
              <a:t>». В апреле 2010 года на Совете Лидеров школы было решено переименовать организацию и присвоить ей название « </a:t>
            </a:r>
            <a:r>
              <a:rPr lang="ru-RU" sz="2400" dirty="0" err="1"/>
              <a:t>Жаш</a:t>
            </a:r>
            <a:r>
              <a:rPr lang="ru-RU" sz="2400" dirty="0"/>
              <a:t> Гвардия». Это решение было продиктовано веяниями нового времени и тем, что воспитательная система школы перешла на новый этап развития и основным направлением стало направление «Ученик- патриот и гражданин». День рожденья новой организации 19 апреля 2010 года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0488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7956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1284052"/>
            <a:ext cx="9403742" cy="49643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dirty="0"/>
              <a:t>С 2010 года </a:t>
            </a:r>
            <a:r>
              <a:rPr lang="ru-RU" sz="2400" dirty="0" smtClean="0"/>
              <a:t>19 </a:t>
            </a:r>
            <a:r>
              <a:rPr lang="ru-RU" sz="2400" dirty="0"/>
              <a:t>апреля празднуется день рождения «</a:t>
            </a:r>
            <a:r>
              <a:rPr lang="ru-RU" sz="2400" dirty="0" err="1"/>
              <a:t>Жаш</a:t>
            </a:r>
            <a:r>
              <a:rPr lang="ru-RU" sz="2400" dirty="0"/>
              <a:t> Гвардии», проводится торжественная линейка на Аллее Героев  </a:t>
            </a:r>
            <a:r>
              <a:rPr lang="ru-RU" sz="2400" dirty="0" smtClean="0"/>
              <a:t>у памятника Т   .</a:t>
            </a:r>
            <a:r>
              <a:rPr lang="ru-RU" sz="2400" dirty="0" err="1" smtClean="0"/>
              <a:t>Бегельдинову</a:t>
            </a:r>
            <a:r>
              <a:rPr lang="ru-RU" sz="2400" dirty="0" smtClean="0"/>
              <a:t>, по бульвару Молодая </a:t>
            </a:r>
            <a:r>
              <a:rPr lang="ru-RU" sz="2400" dirty="0"/>
              <a:t>Гвардия и награждаются лучшие активные ученики и классные руководители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dirty="0"/>
              <a:t>Форма правления президентско- парламентская.</a:t>
            </a:r>
          </a:p>
          <a:p>
            <a:pPr marL="0" indent="0">
              <a:buNone/>
            </a:pPr>
            <a:r>
              <a:rPr lang="ru-RU" sz="2400" dirty="0"/>
              <a:t>За время существования ДЮО , президентами « </a:t>
            </a:r>
            <a:r>
              <a:rPr lang="ru-RU" sz="2400" dirty="0" err="1"/>
              <a:t>Жаш</a:t>
            </a:r>
            <a:r>
              <a:rPr lang="ru-RU" sz="2400" dirty="0"/>
              <a:t> Гвардии» были: Калюжный Тимур 1 год, </a:t>
            </a:r>
            <a:r>
              <a:rPr lang="ru-RU" sz="2400" dirty="0" err="1"/>
              <a:t>Сулайманов</a:t>
            </a:r>
            <a:r>
              <a:rPr lang="ru-RU" sz="2400" dirty="0"/>
              <a:t> </a:t>
            </a:r>
            <a:r>
              <a:rPr lang="ru-RU" sz="2400" dirty="0" err="1"/>
              <a:t>Бекнур</a:t>
            </a:r>
            <a:r>
              <a:rPr lang="ru-RU" sz="2400" dirty="0"/>
              <a:t> 4 года, </a:t>
            </a:r>
            <a:r>
              <a:rPr lang="ru-RU" sz="2400" dirty="0" err="1"/>
              <a:t>Аширова</a:t>
            </a:r>
            <a:r>
              <a:rPr lang="ru-RU" sz="2400" dirty="0"/>
              <a:t> Алина </a:t>
            </a:r>
            <a:r>
              <a:rPr lang="ru-RU" sz="2400" dirty="0" smtClean="0"/>
              <a:t>4 года</a:t>
            </a:r>
            <a:r>
              <a:rPr lang="ru-RU" sz="2400" dirty="0"/>
              <a:t>, </a:t>
            </a:r>
            <a:r>
              <a:rPr lang="ru-RU" sz="2400" dirty="0" err="1"/>
              <a:t>Талантбекова</a:t>
            </a:r>
            <a:r>
              <a:rPr lang="ru-RU" sz="2400" dirty="0"/>
              <a:t> </a:t>
            </a:r>
            <a:r>
              <a:rPr lang="ru-RU" sz="2400" dirty="0" err="1"/>
              <a:t>Айдана</a:t>
            </a:r>
            <a:r>
              <a:rPr lang="ru-RU" sz="2400" dirty="0"/>
              <a:t> 4 месяца.</a:t>
            </a:r>
          </a:p>
          <a:p>
            <a:pPr marL="0" indent="0">
              <a:buNone/>
            </a:pPr>
            <a:r>
              <a:rPr lang="ru-RU" sz="2400" dirty="0"/>
              <a:t>В парламент входят 15 членов- лидеров старших классов.</a:t>
            </a:r>
          </a:p>
        </p:txBody>
      </p:sp>
    </p:spTree>
    <p:extLst>
      <p:ext uri="{BB962C8B-B14F-4D97-AF65-F5344CB8AC3E}">
        <p14:creationId xmlns:p14="http://schemas.microsoft.com/office/powerpoint/2010/main" val="21979342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853248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Всего </a:t>
            </a:r>
            <a:r>
              <a:rPr lang="ru-RU" sz="2400" dirty="0"/>
              <a:t>членов ДЮО с 5-11 классы 617 чел.</a:t>
            </a:r>
          </a:p>
          <a:p>
            <a:pPr marL="0" indent="0">
              <a:buNone/>
            </a:pPr>
            <a:r>
              <a:rPr lang="ru-RU" sz="2400" dirty="0"/>
              <a:t>ДЮО имеет свою символику: флаг, герб, гимн, девиз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6575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 ДЮО « </a:t>
            </a:r>
            <a:r>
              <a:rPr lang="ru-RU" dirty="0" err="1" smtClean="0"/>
              <a:t>Жаш</a:t>
            </a:r>
            <a:r>
              <a:rPr lang="ru-RU" dirty="0" smtClean="0"/>
              <a:t> Гвардия»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флаг 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5778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ДЕВИЗ: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303506"/>
            <a:ext cx="8946541" cy="4944893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/>
              <a:t>« Гореть и не меркнуть, вперед шагать и новые звезды в пути зажигать».</a:t>
            </a:r>
          </a:p>
          <a:p>
            <a:pPr marL="0" indent="0">
              <a:buNone/>
            </a:pPr>
            <a:r>
              <a:rPr lang="ru-RU" sz="2400" dirty="0"/>
              <a:t>В школе сложились свои традиции по проведению мероприятий и празднования традиционных праздников.</a:t>
            </a:r>
          </a:p>
        </p:txBody>
      </p:sp>
    </p:spTree>
    <p:extLst>
      <p:ext uri="{BB962C8B-B14F-4D97-AF65-F5344CB8AC3E}">
        <p14:creationId xmlns:p14="http://schemas.microsoft.com/office/powerpoint/2010/main" val="37657487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1147864"/>
            <a:ext cx="9801394" cy="51005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ДЮО работает по направлениям:</a:t>
            </a:r>
          </a:p>
          <a:p>
            <a:r>
              <a:rPr lang="ru-RU" dirty="0" smtClean="0"/>
              <a:t>- «</a:t>
            </a:r>
            <a:r>
              <a:rPr lang="ru-RU" dirty="0"/>
              <a:t>- «Здоровый образ жизни»</a:t>
            </a:r>
          </a:p>
          <a:p>
            <a:r>
              <a:rPr lang="ru-RU" dirty="0" smtClean="0"/>
              <a:t>Профессиональная </a:t>
            </a:r>
            <a:r>
              <a:rPr lang="ru-RU" dirty="0"/>
              <a:t>ориентация»</a:t>
            </a:r>
          </a:p>
          <a:p>
            <a:r>
              <a:rPr lang="ru-RU" dirty="0"/>
              <a:t>- «Патриотическое воспитание»</a:t>
            </a:r>
          </a:p>
          <a:p>
            <a:r>
              <a:rPr lang="ru-RU" dirty="0"/>
              <a:t>- « Спортивно- оздоровительная воспитание»</a:t>
            </a:r>
          </a:p>
          <a:p>
            <a:r>
              <a:rPr lang="ru-RU" dirty="0"/>
              <a:t>- «Профилактика правонарушений»</a:t>
            </a:r>
          </a:p>
          <a:p>
            <a:r>
              <a:rPr lang="ru-RU" dirty="0"/>
              <a:t>- « Экологическое воспитание»</a:t>
            </a:r>
          </a:p>
          <a:p>
            <a:r>
              <a:rPr lang="ru-RU" dirty="0"/>
              <a:t>- «Культурно- массовое воспитание»</a:t>
            </a:r>
          </a:p>
          <a:p>
            <a:r>
              <a:rPr lang="ru-RU" dirty="0"/>
              <a:t>- « Тимуровское движение»</a:t>
            </a:r>
          </a:p>
          <a:p>
            <a:r>
              <a:rPr lang="ru-RU" dirty="0"/>
              <a:t>- « ЮИД  движение»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7517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129</TotalTime>
  <Words>429</Words>
  <Application>Microsoft Office PowerPoint</Application>
  <PresentationFormat>Широкоэкранный</PresentationFormat>
  <Paragraphs>61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Arial Black</vt:lpstr>
      <vt:lpstr>Century Gothic</vt:lpstr>
      <vt:lpstr>Wingdings 3</vt:lpstr>
      <vt:lpstr>Ион</vt:lpstr>
      <vt:lpstr>Развитие самоуправления в школе №8 им.У.Абдукаимова Ленинского района г.Бишкек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Герб ДЮО « Жаш Гвардия» флаг :</vt:lpstr>
      <vt:lpstr>НАШ ДЕВИЗ:</vt:lpstr>
      <vt:lpstr>Презентация PowerPoint</vt:lpstr>
      <vt:lpstr>              1 сентября « День знаний»</vt:lpstr>
      <vt:lpstr>Проект « Останови насилие над детьми»</vt:lpstr>
      <vt:lpstr>Проект «Память поколений»</vt:lpstr>
      <vt:lpstr>Презентация PowerPoint</vt:lpstr>
      <vt:lpstr>Презентация PowerPoint</vt:lpstr>
      <vt:lpstr>Школа организовывает и проводит мероприятия: посвящение </vt:lpstr>
      <vt:lpstr>«Посвящение в первоклассники»</vt:lpstr>
      <vt:lpstr>                « Дары осени»</vt:lpstr>
      <vt:lpstr>« Т. Усубалиеву 100 лет»</vt:lpstr>
      <vt:lpstr> « Международный день ребенка»</vt:lpstr>
      <vt:lpstr>      « День Кыргызского языка»</vt:lpstr>
      <vt:lpstr>Профориентация старшеклассников</vt:lpstr>
      <vt:lpstr>Презентация PowerPoint</vt:lpstr>
      <vt:lpstr>          « ЮИД –движение»</vt:lpstr>
      <vt:lpstr>Презентация PowerPoint</vt:lpstr>
      <vt:lpstr>                 «День девочек»</vt:lpstr>
      <vt:lpstr>Здоровый образ             жизни</vt:lpstr>
      <vt:lpstr>Урок физкультуры в 5-б кл.</vt:lpstr>
      <vt:lpstr> соревнования «Школьная лига»</vt:lpstr>
      <vt:lpstr>Акции « Мы за чистый город»</vt:lpstr>
      <vt:lpstr>Презентация PowerPoint</vt:lpstr>
      <vt:lpstr>Акция « Милосердие»</vt:lpstr>
      <vt:lpstr>« Новый год- семейные ценности»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самоуправления в школе №8 им.У.Абдукаимова Ленинского района г.Бишкек</dc:title>
  <dc:creator>Пользователь</dc:creator>
  <cp:lastModifiedBy>Пользователь</cp:lastModifiedBy>
  <cp:revision>16</cp:revision>
  <dcterms:created xsi:type="dcterms:W3CDTF">2019-12-24T19:42:24Z</dcterms:created>
  <dcterms:modified xsi:type="dcterms:W3CDTF">2019-12-24T21:54:06Z</dcterms:modified>
</cp:coreProperties>
</file>