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8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41" r:id="rId2"/>
    <p:sldMasterId id="2147483753" r:id="rId3"/>
    <p:sldMasterId id="2147483765" r:id="rId4"/>
    <p:sldMasterId id="2147483778" r:id="rId5"/>
    <p:sldMasterId id="2147483791" r:id="rId6"/>
    <p:sldMasterId id="2147483803" r:id="rId7"/>
    <p:sldMasterId id="2147483815" r:id="rId8"/>
    <p:sldMasterId id="2147483828" r:id="rId9"/>
  </p:sldMasterIdLst>
  <p:sldIdLst>
    <p:sldId id="317" r:id="rId10"/>
    <p:sldId id="430" r:id="rId11"/>
    <p:sldId id="279" r:id="rId12"/>
    <p:sldId id="316" r:id="rId13"/>
    <p:sldId id="318" r:id="rId14"/>
    <p:sldId id="281" r:id="rId15"/>
    <p:sldId id="28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24"/>
    <a:srgbClr val="FFFFFD"/>
    <a:srgbClr val="B10FB5"/>
    <a:srgbClr val="5A2781"/>
    <a:srgbClr val="800080"/>
    <a:srgbClr val="FA974C"/>
    <a:srgbClr val="E66708"/>
    <a:srgbClr val="FEC8B0"/>
    <a:srgbClr val="FDB5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5" autoAdjust="0"/>
    <p:restoredTop sz="94660"/>
  </p:normalViewPr>
  <p:slideViewPr>
    <p:cSldViewPr>
      <p:cViewPr varScale="1">
        <p:scale>
          <a:sx n="65" d="100"/>
          <a:sy n="65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rgbClr val="454545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216DA-5B79-46B4-9CDE-7C686C1540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BBCCF-A9E2-4457-99AD-BC4637F68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218A6-3236-49FE-8678-6B9646975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3E8CC-B247-4DB5-B46C-0A45789D1E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14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14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67737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7738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pitchFamily="34" charset="0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60899AD7-68F5-4A3D-9EB6-F22B9FAB2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C650A-0743-47B2-AD61-BB6ECDDCE4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6FCD5-8F2D-4D74-B6BF-5100BA519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386FD-FD4C-4304-BA54-925EF6D0EA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E97E8-9335-4C7F-8206-078A4921D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17214-B858-4D1F-BC9E-9FD9DC9113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B2BD9-63CC-4AE8-87C2-13FD3FAAF1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2AAD0-1C28-4D88-B0E1-E72FB4625A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599DB-E2DE-407F-AD29-ABD9351AA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C8339-8CF6-4573-A690-9BC0C56A91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794CC-6559-4BA5-ADE0-9AD816501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716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16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87DF3-2E2F-41A5-A07E-9B6BB06CE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1513-04A9-468B-B4C5-691F8F48D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0BEE3-6176-47E6-8205-B5A2F4B67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09B87-99B7-496E-A26D-8A8ABCD6BD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67D76-5AEE-49D4-9A30-A82EC1A1A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B491B-ECEF-478C-BABC-A7969EE3A6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14414" y="1600200"/>
            <a:ext cx="328138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9771F-AD36-4056-B2CD-204CA921C3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356A7-30FD-492F-8974-6664F36C2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0A811-626E-42F6-BD00-C6B153BE51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39E5A-237F-4198-9F5D-E94769E7D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DB1F2-5B8F-4F92-B213-1000FFD8C9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BAF29-4367-485C-AB99-213B1F229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579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579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88FF7-5B54-4168-83C6-F0F712F232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919BD-8A88-4AAD-9586-10D2B1A3BE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D988B-DB48-4C34-95FD-6EA8B71E2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AFE9F-2DF8-4B06-AA54-99E8897B1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57290" y="1535113"/>
            <a:ext cx="31400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357290" y="2174875"/>
            <a:ext cx="31400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60EB9-FA64-48DE-9718-FF7CDDC833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B5615-0F1F-4FE6-9F9A-895BCA83B5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28DF7-A391-4F46-AE7C-D19A80CBF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CCC64-75BF-45A4-9E07-B486F96186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216DA-5B79-46B4-9CDE-7C686C1540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BBCCF-A9E2-4457-99AD-BC4637F68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218A6-3236-49FE-8678-6B9646975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3E8CC-B247-4DB5-B46C-0A45789D1E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14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14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67737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7738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pitchFamily="34" charset="0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60899AD7-68F5-4A3D-9EB6-F22B9FAB2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C650A-0743-47B2-AD61-BB6ECDDCE4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6FCD5-8F2D-4D74-B6BF-5100BA519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386FD-FD4C-4304-BA54-925EF6D0EA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E97E8-9335-4C7F-8206-078A4921D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17214-B858-4D1F-BC9E-9FD9DC9113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B2BD9-63CC-4AE8-87C2-13FD3FAAF1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2AAD0-1C28-4D88-B0E1-E72FB4625A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599DB-E2DE-407F-AD29-ABD9351AA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C8339-8CF6-4573-A690-9BC0C56A91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794CC-6559-4BA5-ADE0-9AD816501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000240"/>
            <a:ext cx="236537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1538" y="3214686"/>
            <a:ext cx="2393975" cy="29114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716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16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87DF3-2E2F-41A5-A07E-9B6BB06CE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1513-04A9-468B-B4C5-691F8F48D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0BEE3-6176-47E6-8205-B5A2F4B67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09B87-99B7-496E-A26D-8A8ABCD6BD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67D76-5AEE-49D4-9A30-A82EC1A1A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B491B-ECEF-478C-BABC-A7969EE3A6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9771F-AD36-4056-B2CD-204CA921C3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356A7-30FD-492F-8974-6664F36C2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0A811-626E-42F6-BD00-C6B153BE51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39E5A-237F-4198-9F5D-E94769E7D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DB1F2-5B8F-4F92-B213-1000FFD8C9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BAF29-4367-485C-AB99-213B1F229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579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579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88FF7-5B54-4168-83C6-F0F712F232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919BD-8A88-4AAD-9586-10D2B1A3BE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D988B-DB48-4C34-95FD-6EA8B71E2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AFE9F-2DF8-4B06-AA54-99E8897B1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60EB9-FA64-48DE-9718-FF7CDDC833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B5615-0F1F-4FE6-9F9A-895BCA83B5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28DF7-A391-4F46-AE7C-D19A80CBF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CCC64-75BF-45A4-9E07-B486F96186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6.xml"/><Relationship Id="rId12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1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85852" y="1600200"/>
            <a:ext cx="740094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advClick="0" advTm="8000"/>
  <p:txStyles>
    <p:titleStyle>
      <a:lvl1pPr algn="ctr" defTabSz="914400" rtl="0" eaLnBrk="1" latinLnBrk="0" hangingPunct="1">
        <a:spcBef>
          <a:spcPct val="0"/>
        </a:spcBef>
        <a:buNone/>
        <a:defRPr sz="6000" b="1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042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042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042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6042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6042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6042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6042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042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6042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pitchFamily="34" charset="0"/>
              </a:endParaRPr>
            </a:p>
          </p:txBody>
        </p:sp>
      </p:grpSp>
      <p:sp>
        <p:nvSpPr>
          <p:cNvPr id="604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04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04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0" grpId="0"/>
      <p:bldP spid="6043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4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04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66564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65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66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67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68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69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70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71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72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73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74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75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76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66578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79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80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81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82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83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84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85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86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87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88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89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90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91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92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93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94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95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96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97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98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99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00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01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02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03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04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05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06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07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08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09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10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11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12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13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14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15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16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17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18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19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20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21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22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23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24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25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26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27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28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29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30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31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32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33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34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35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36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37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38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39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40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41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42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43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44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45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46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47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48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49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50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51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52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53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54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55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56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57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58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59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60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61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62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63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64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65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66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67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68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69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70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71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72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73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74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75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76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77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78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79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80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81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82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83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84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85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86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87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88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89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90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91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92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93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94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95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96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97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98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99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700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701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702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703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704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705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706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707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708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709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710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71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71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66713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6714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715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716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94917048-23E6-459C-8DB6-800F4642C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6717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6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6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713" grpId="0"/>
      <p:bldP spid="6671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7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67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7065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066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066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066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066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7066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06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7807D4FA-789D-4FB0-A793-5E4F770C7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4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06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0668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7475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477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477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477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7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7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5FA07FAF-455A-4EEF-99CB-A68FAA81A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47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47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73" grpId="0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042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042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042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6042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6042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6042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6042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042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6042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pitchFamily="34" charset="0"/>
              </a:endParaRPr>
            </a:p>
          </p:txBody>
        </p:sp>
      </p:grpSp>
      <p:sp>
        <p:nvSpPr>
          <p:cNvPr id="604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04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04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0" grpId="0"/>
      <p:bldP spid="6043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4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04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66564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65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66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67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68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69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70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71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72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73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74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75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76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66578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79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80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81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82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83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84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85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86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87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88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89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90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91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92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93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94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95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96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97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98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99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00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01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02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03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04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05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06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07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08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09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10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11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12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13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14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15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16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17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18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19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20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21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22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23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24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25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26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27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28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29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30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31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32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33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34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35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36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37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38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39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40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41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42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43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44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45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46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47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48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49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50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51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52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53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54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55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56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57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58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59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60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61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62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63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64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65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66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67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68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69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70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71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72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73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74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75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76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77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78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79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80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81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82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83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84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85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86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87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88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89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90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91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92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93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94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95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96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97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98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699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700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701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702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703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704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705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706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707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708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709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710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71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71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66713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6714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715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716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94917048-23E6-459C-8DB6-800F4642C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6717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6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6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713" grpId="0"/>
      <p:bldP spid="6671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7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67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7065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066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066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066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066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7066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06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7807D4FA-789D-4FB0-A793-5E4F770C7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4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06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0668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7475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7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477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477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477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7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7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5FA07FAF-455A-4EEF-99CB-A68FAA81A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47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47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73" grpId="0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Мои рисунки\РАМКИ +++\0_89174_78213b6c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04809" cy="6858000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500034" y="571480"/>
            <a:ext cx="8143932" cy="5715040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8100000" scaled="0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928662" y="1214422"/>
            <a:ext cx="7344816" cy="457203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54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Общеобразовательная средняя школа №8 </a:t>
            </a:r>
            <a:r>
              <a:rPr lang="en-US" sz="54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sz="54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54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им. </a:t>
            </a:r>
            <a:r>
              <a:rPr lang="ru-RU" sz="540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Узакбая</a:t>
            </a:r>
            <a:r>
              <a:rPr lang="ru-RU" sz="54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540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Абдукаимова</a:t>
            </a:r>
            <a:r>
              <a:rPr lang="ru-RU" sz="54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 </a:t>
            </a:r>
            <a:br>
              <a:rPr lang="ru-RU" sz="54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54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Ленинского района </a:t>
            </a:r>
            <a:br>
              <a:rPr lang="ru-RU" sz="54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54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г. Бишкек</a:t>
            </a:r>
            <a:endParaRPr lang="ru-RU" sz="54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>
          <a:xfrm>
            <a:off x="0" y="214290"/>
            <a:ext cx="9144000" cy="664371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defRPr/>
            </a:pPr>
            <a:r>
              <a:rPr kumimoji="0" lang="ru-RU" sz="2600" b="1" i="1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В  нашей школе</a:t>
            </a:r>
            <a:r>
              <a:rPr kumimoji="0" lang="ru-RU" sz="2600" b="1" i="1" u="none" strike="noStrike" kern="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1" i="1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разные учителя. У  всех разные вкусы, взгляды, но их всех объединяет преданность своей нелегкой, но такой интересной и нужной профессии -  </a:t>
            </a:r>
            <a:r>
              <a:rPr kumimoji="0" lang="ru-RU" sz="26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любовь к детям.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defRPr/>
            </a:pPr>
            <a:r>
              <a:rPr lang="ru-RU" sz="26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kumimoji="0" lang="ru-RU" sz="2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Учителя </a:t>
            </a:r>
            <a:r>
              <a:rPr kumimoji="0" lang="ru-RU" sz="2600" b="1" i="1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не могут делиться на современных и несовременных. </a:t>
            </a:r>
            <a:r>
              <a:rPr kumimoji="0" lang="ru-RU" sz="26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Учитель – это не просто слово из семи букв. </a:t>
            </a:r>
            <a:r>
              <a:rPr kumimoji="0" lang="ru-RU" sz="2600" b="1" i="1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 нём есть что-то такое, что нежно согревает  сердце детей, вызывает радость, смех и даже слёзы. </a:t>
            </a:r>
            <a:r>
              <a:rPr kumimoji="0" lang="ru-RU" sz="26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Идеальный учитель</a:t>
            </a:r>
            <a:r>
              <a:rPr kumimoji="0" lang="ru-RU" sz="26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1" i="1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– не тот, кто идеально знает свой предмет, а тот, кто умеет общаться со своими учениками. </a:t>
            </a: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defRPr/>
            </a:pPr>
            <a:r>
              <a:rPr lang="ru-RU" sz="2600" b="1" i="1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Миссия учителя и в будущем будет такой же, как сейчас:</a:t>
            </a: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defRPr/>
            </a:pPr>
            <a:r>
              <a:rPr lang="ru-RU" sz="2600" b="1" i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Учить, вести, дарить  </a:t>
            </a: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defRPr/>
            </a:pPr>
            <a:r>
              <a:rPr lang="ru-RU" sz="2600" b="1" i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И целый мир великих тайн</a:t>
            </a: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defRPr/>
            </a:pPr>
            <a:r>
              <a:rPr lang="ru-RU" sz="2600" b="1" i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С учеником открыть!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ru-RU" sz="2600" b="1" i="1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endParaRPr kumimoji="0" lang="ru-RU" sz="2600" b="0" i="0" u="none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17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71472" y="428604"/>
            <a:ext cx="8229600" cy="114300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Историческая справка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500034" y="1731434"/>
            <a:ext cx="8215370" cy="462652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Тип учреждения          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общеобразовательная                                          	                              школа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обучения         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дневная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Язык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обучения            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русский и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ru-RU" sz="2800" b="1" dirty="0" smtClean="0"/>
              <a:t>                    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кыргызский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Год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основания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1924 – старое здание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ru-RU" sz="2800" b="1" dirty="0" smtClean="0"/>
              <a:t>                                       1977 – новое здание  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Юридический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адрес   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ул. М.Гвардия 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Проектная мощность: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640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0825" y="188913"/>
            <a:ext cx="8642350" cy="6335712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8100000" scaled="0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500042"/>
            <a:ext cx="8029604" cy="60485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Структура методической службы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14744" y="1285860"/>
            <a:ext cx="1928826" cy="628648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Директор</a:t>
            </a:r>
            <a:endParaRPr lang="ru-RU" b="1" cap="all" dirty="0">
              <a:ln w="1905"/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000232" y="2143116"/>
            <a:ext cx="5572164" cy="1588"/>
          </a:xfrm>
          <a:prstGeom prst="line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  <a:headEnd type="oval" w="med" len="med"/>
            <a:tailEnd type="oval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4429918" y="2285198"/>
            <a:ext cx="285752" cy="1588"/>
          </a:xfrm>
          <a:prstGeom prst="line">
            <a:avLst/>
          </a:prstGeom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1858150" y="2285198"/>
            <a:ext cx="285752" cy="1588"/>
          </a:xfrm>
          <a:prstGeom prst="line">
            <a:avLst/>
          </a:prstGeom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7430314" y="2285198"/>
            <a:ext cx="285752" cy="1588"/>
          </a:xfrm>
          <a:prstGeom prst="line">
            <a:avLst/>
          </a:prstGeom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1071538" y="2500306"/>
            <a:ext cx="1928826" cy="914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Заместители  директора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643306" y="2500306"/>
            <a:ext cx="2143140" cy="914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Педагогический совет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357950" y="2500306"/>
            <a:ext cx="1928826" cy="914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Методический совет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7404355" y="3600948"/>
            <a:ext cx="285752" cy="1588"/>
          </a:xfrm>
          <a:prstGeom prst="line">
            <a:avLst/>
          </a:prstGeom>
          <a:ln w="7620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4530791" y="3600948"/>
            <a:ext cx="285752" cy="1588"/>
          </a:xfrm>
          <a:prstGeom prst="line">
            <a:avLst/>
          </a:prstGeom>
          <a:ln w="7620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1693614" y="3600948"/>
            <a:ext cx="285752" cy="1588"/>
          </a:xfrm>
          <a:prstGeom prst="line">
            <a:avLst/>
          </a:prstGeom>
          <a:ln w="7620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2" name="Скругленный прямоугольник 31"/>
          <p:cNvSpPr/>
          <p:nvPr/>
        </p:nvSpPr>
        <p:spPr>
          <a:xfrm>
            <a:off x="1071538" y="3786190"/>
            <a:ext cx="1928826" cy="914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Психолог</a:t>
            </a:r>
            <a:endParaRPr lang="ru-RU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714744" y="3714752"/>
            <a:ext cx="1857388" cy="914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Малый педсовет</a:t>
            </a:r>
            <a:endParaRPr lang="ru-RU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429388" y="3786190"/>
            <a:ext cx="1928826" cy="914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</a:t>
            </a:r>
            <a:r>
              <a:rPr lang="ru-RU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иблиотекарь</a:t>
            </a:r>
            <a:endParaRPr lang="ru-RU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2037539" y="4740307"/>
            <a:ext cx="1605767" cy="929038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5643570" y="4740309"/>
            <a:ext cx="1678793" cy="992947"/>
          </a:xfrm>
          <a:prstGeom prst="line">
            <a:avLst/>
          </a:prstGeom>
          <a:ln w="7620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4673667" y="4663205"/>
            <a:ext cx="794" cy="541621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8" name="Скругленный прямоугольник 37"/>
          <p:cNvSpPr/>
          <p:nvPr/>
        </p:nvSpPr>
        <p:spPr>
          <a:xfrm>
            <a:off x="3708460" y="5212145"/>
            <a:ext cx="1928826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Школьные методические объединения </a:t>
            </a:r>
            <a:endParaRPr lang="ru-RU" dirty="0"/>
          </a:p>
        </p:txBody>
      </p:sp>
    </p:spTree>
  </p:cSld>
  <p:clrMapOvr>
    <a:masterClrMapping/>
  </p:clrMapOvr>
  <p:transition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" grpId="0" animBg="1"/>
      <p:bldP spid="26" grpId="0" animBg="1"/>
      <p:bldP spid="27" grpId="0" animBg="1"/>
      <p:bldP spid="28" grpId="0" animBg="1"/>
      <p:bldP spid="32" grpId="0" animBg="1"/>
      <p:bldP spid="33" grpId="0" animBg="1"/>
      <p:bldP spid="34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0825" y="188913"/>
            <a:ext cx="8642350" cy="6335712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8100000" scaled="0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14744" y="1142984"/>
            <a:ext cx="1928826" cy="628648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Директор</a:t>
            </a:r>
            <a:endParaRPr lang="ru-RU" b="1" cap="all" dirty="0">
              <a:ln w="1905"/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857224" y="197614"/>
            <a:ext cx="8029604" cy="60485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Система воспитательной работы 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1475656" y="802470"/>
            <a:ext cx="6840760" cy="0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675255" y="1687059"/>
            <a:ext cx="3902" cy="373789"/>
          </a:xfrm>
          <a:prstGeom prst="line">
            <a:avLst/>
          </a:prstGeom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072245" y="3740041"/>
            <a:ext cx="1605767" cy="1921207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5745484" y="3740041"/>
            <a:ext cx="1778844" cy="1953551"/>
          </a:xfrm>
          <a:prstGeom prst="line">
            <a:avLst/>
          </a:prstGeom>
          <a:ln w="7620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857884" y="2428868"/>
            <a:ext cx="571504" cy="357190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3000364" y="2428868"/>
            <a:ext cx="606522" cy="35395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643438" y="3143248"/>
            <a:ext cx="3902" cy="373789"/>
          </a:xfrm>
          <a:prstGeom prst="line">
            <a:avLst/>
          </a:prstGeom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4683059" y="4622010"/>
            <a:ext cx="3902" cy="373789"/>
          </a:xfrm>
          <a:prstGeom prst="line">
            <a:avLst/>
          </a:prstGeom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8" name="Скругленный прямоугольник 47"/>
          <p:cNvSpPr/>
          <p:nvPr/>
        </p:nvSpPr>
        <p:spPr>
          <a:xfrm>
            <a:off x="3566452" y="2060848"/>
            <a:ext cx="2291431" cy="1082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Зам.  директора </a:t>
            </a:r>
          </a:p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  воспитательной  работе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959667" y="2785476"/>
            <a:ext cx="2000264" cy="914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Социальный педагог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439407" y="2780928"/>
            <a:ext cx="1928826" cy="914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Психолог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722548" y="5065380"/>
            <a:ext cx="1928826" cy="914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Классные руководители </a:t>
            </a:r>
            <a:endParaRPr lang="ru-RU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714744" y="3526694"/>
            <a:ext cx="1928826" cy="914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Педагог – организатор </a:t>
            </a:r>
            <a:endParaRPr lang="ru-RU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9" grpId="0"/>
      <p:bldP spid="48" grpId="0" animBg="1"/>
      <p:bldP spid="49" grpId="0" animBg="1"/>
      <p:bldP spid="50" grpId="0" animBg="1"/>
      <p:bldP spid="52" grpId="0" animBg="1"/>
      <p:bldP spid="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428992" y="2428868"/>
            <a:ext cx="2357454" cy="134302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ШМО учителей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1714480" y="285728"/>
            <a:ext cx="2357454" cy="148590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Иностранных языков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714876" y="214290"/>
            <a:ext cx="2286016" cy="164307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Русского языка и литературы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643702" y="1857364"/>
            <a:ext cx="2286016" cy="157163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Естественно  - математического цикла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429388" y="4214818"/>
            <a:ext cx="2214578" cy="15001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Государственного языка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428992" y="4786322"/>
            <a:ext cx="2571768" cy="150019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Общественных наук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428596" y="4286256"/>
            <a:ext cx="2500330" cy="15716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Эстетического цикла и физкультуры 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00034" y="2071678"/>
            <a:ext cx="2000264" cy="150019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Начальных классов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4964909" y="1964521"/>
            <a:ext cx="571504" cy="35719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V="1">
            <a:off x="3321835" y="1821645"/>
            <a:ext cx="785818" cy="571504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786446" y="2857496"/>
            <a:ext cx="857256" cy="142876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643570" y="3500438"/>
            <a:ext cx="1071570" cy="857256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7" idx="0"/>
          </p:cNvCxnSpPr>
          <p:nvPr/>
        </p:nvCxnSpPr>
        <p:spPr>
          <a:xfrm rot="16200000" flipV="1">
            <a:off x="4179092" y="4250538"/>
            <a:ext cx="1000132" cy="71436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2500298" y="3500438"/>
            <a:ext cx="1143008" cy="928694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2571736" y="2928934"/>
            <a:ext cx="857256" cy="7143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14678" y="571480"/>
            <a:ext cx="2500330" cy="212884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Методическое объединение  классных  руководителей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3428992" y="4857760"/>
            <a:ext cx="2357454" cy="148590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Среднего звена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215074" y="2928934"/>
            <a:ext cx="2286016" cy="164307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Старших классов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42910" y="3214686"/>
            <a:ext cx="2000264" cy="1500198"/>
          </a:xfrm>
          <a:prstGeom prst="ellipse">
            <a:avLst/>
          </a:prstGeom>
          <a:solidFill>
            <a:srgbClr val="E667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Начальных классов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357422" y="2357430"/>
            <a:ext cx="1143008" cy="928694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3" idx="0"/>
          </p:cNvCxnSpPr>
          <p:nvPr/>
        </p:nvCxnSpPr>
        <p:spPr>
          <a:xfrm rot="16200000" flipV="1">
            <a:off x="3518290" y="3768330"/>
            <a:ext cx="2143140" cy="35719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5572132" y="2214554"/>
            <a:ext cx="1071570" cy="78581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Proza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эт">
      <a:majorFont>
        <a:latin typeface="ArtScript"/>
        <a:ea typeface=""/>
        <a:cs typeface=""/>
      </a:majorFont>
      <a:minorFont>
        <a:latin typeface="Cansellaris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9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Граница">
  <a:themeElements>
    <a:clrScheme name="Граница 7">
      <a:dk1>
        <a:srgbClr val="000000"/>
      </a:dk1>
      <a:lt1>
        <a:srgbClr val="DDDCC5"/>
      </a:lt1>
      <a:dk2>
        <a:srgbClr val="95934B"/>
      </a:dk2>
      <a:lt2>
        <a:srgbClr val="DBDAC3"/>
      </a:lt2>
      <a:accent1>
        <a:srgbClr val="EAEBE1"/>
      </a:accent1>
      <a:accent2>
        <a:srgbClr val="9DB0B7"/>
      </a:accent2>
      <a:accent3>
        <a:srgbClr val="EBEBDF"/>
      </a:accent3>
      <a:accent4>
        <a:srgbClr val="000000"/>
      </a:accent4>
      <a:accent5>
        <a:srgbClr val="F3F3EE"/>
      </a:accent5>
      <a:accent6>
        <a:srgbClr val="8E9FA6"/>
      </a:accent6>
      <a:hlink>
        <a:srgbClr val="009900"/>
      </a:hlink>
      <a:folHlink>
        <a:srgbClr val="808000"/>
      </a:folHlink>
    </a:clrScheme>
    <a:fontScheme name="Границ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Клен">
  <a:themeElements>
    <a:clrScheme name="Клен 9">
      <a:dk1>
        <a:srgbClr val="003366"/>
      </a:dk1>
      <a:lt1>
        <a:srgbClr val="FFFFFF"/>
      </a:lt1>
      <a:dk2>
        <a:srgbClr val="003366"/>
      </a:dk2>
      <a:lt2>
        <a:srgbClr val="CBD5DF"/>
      </a:lt2>
      <a:accent1>
        <a:srgbClr val="A9BEE9"/>
      </a:accent1>
      <a:accent2>
        <a:srgbClr val="D6E4F2"/>
      </a:accent2>
      <a:accent3>
        <a:srgbClr val="FFFFFF"/>
      </a:accent3>
      <a:accent4>
        <a:srgbClr val="002A56"/>
      </a:accent4>
      <a:accent5>
        <a:srgbClr val="D1DBF2"/>
      </a:accent5>
      <a:accent6>
        <a:srgbClr val="C2CFDB"/>
      </a:accent6>
      <a:hlink>
        <a:srgbClr val="0000CC"/>
      </a:hlink>
      <a:folHlink>
        <a:srgbClr val="8668E8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Тема9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Граница">
  <a:themeElements>
    <a:clrScheme name="Граница 7">
      <a:dk1>
        <a:srgbClr val="000000"/>
      </a:dk1>
      <a:lt1>
        <a:srgbClr val="DDDCC5"/>
      </a:lt1>
      <a:dk2>
        <a:srgbClr val="95934B"/>
      </a:dk2>
      <a:lt2>
        <a:srgbClr val="DBDAC3"/>
      </a:lt2>
      <a:accent1>
        <a:srgbClr val="EAEBE1"/>
      </a:accent1>
      <a:accent2>
        <a:srgbClr val="9DB0B7"/>
      </a:accent2>
      <a:accent3>
        <a:srgbClr val="EBEBDF"/>
      </a:accent3>
      <a:accent4>
        <a:srgbClr val="000000"/>
      </a:accent4>
      <a:accent5>
        <a:srgbClr val="F3F3EE"/>
      </a:accent5>
      <a:accent6>
        <a:srgbClr val="8E9FA6"/>
      </a:accent6>
      <a:hlink>
        <a:srgbClr val="009900"/>
      </a:hlink>
      <a:folHlink>
        <a:srgbClr val="808000"/>
      </a:folHlink>
    </a:clrScheme>
    <a:fontScheme name="Границ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_Клен">
  <a:themeElements>
    <a:clrScheme name="Клен 9">
      <a:dk1>
        <a:srgbClr val="003366"/>
      </a:dk1>
      <a:lt1>
        <a:srgbClr val="FFFFFF"/>
      </a:lt1>
      <a:dk2>
        <a:srgbClr val="003366"/>
      </a:dk2>
      <a:lt2>
        <a:srgbClr val="CBD5DF"/>
      </a:lt2>
      <a:accent1>
        <a:srgbClr val="A9BEE9"/>
      </a:accent1>
      <a:accent2>
        <a:srgbClr val="D6E4F2"/>
      </a:accent2>
      <a:accent3>
        <a:srgbClr val="FFFFFF"/>
      </a:accent3>
      <a:accent4>
        <a:srgbClr val="002A56"/>
      </a:accent4>
      <a:accent5>
        <a:srgbClr val="D1DBF2"/>
      </a:accent5>
      <a:accent6>
        <a:srgbClr val="C2CFDB"/>
      </a:accent6>
      <a:hlink>
        <a:srgbClr val="0000CC"/>
      </a:hlink>
      <a:folHlink>
        <a:srgbClr val="8668E8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1355</TotalTime>
  <Words>202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9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Proza</vt:lpstr>
      <vt:lpstr>Тема9</vt:lpstr>
      <vt:lpstr>Граница</vt:lpstr>
      <vt:lpstr>Водяные знаки</vt:lpstr>
      <vt:lpstr>Клен</vt:lpstr>
      <vt:lpstr>1_Тема9</vt:lpstr>
      <vt:lpstr>1_Граница</vt:lpstr>
      <vt:lpstr>1_Водяные знаки</vt:lpstr>
      <vt:lpstr>1_Клен</vt:lpstr>
      <vt:lpstr>Общеобразовательная средняя школа №8  им. Узакбая Абдукаимова  Ленинского района  г. Бишкек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www</cp:lastModifiedBy>
  <cp:revision>214</cp:revision>
  <dcterms:modified xsi:type="dcterms:W3CDTF">2021-03-06T09:22:50Z</dcterms:modified>
</cp:coreProperties>
</file>