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2" r:id="rId5"/>
    <p:sldId id="259" r:id="rId6"/>
    <p:sldId id="296" r:id="rId7"/>
    <p:sldId id="268" r:id="rId8"/>
    <p:sldId id="267" r:id="rId9"/>
    <p:sldId id="260" r:id="rId10"/>
    <p:sldId id="264" r:id="rId11"/>
    <p:sldId id="294" r:id="rId12"/>
    <p:sldId id="261" r:id="rId13"/>
    <p:sldId id="298" r:id="rId14"/>
    <p:sldId id="300" r:id="rId15"/>
    <p:sldId id="303" r:id="rId16"/>
    <p:sldId id="302" r:id="rId17"/>
    <p:sldId id="284" r:id="rId18"/>
    <p:sldId id="305" r:id="rId19"/>
    <p:sldId id="282" r:id="rId20"/>
    <p:sldId id="276" r:id="rId21"/>
    <p:sldId id="290" r:id="rId22"/>
    <p:sldId id="271" r:id="rId23"/>
    <p:sldId id="272" r:id="rId24"/>
    <p:sldId id="278" r:id="rId25"/>
    <p:sldId id="269" r:id="rId26"/>
    <p:sldId id="280" r:id="rId27"/>
    <p:sldId id="283" r:id="rId28"/>
    <p:sldId id="274" r:id="rId29"/>
    <p:sldId id="277" r:id="rId30"/>
    <p:sldId id="286" r:id="rId31"/>
    <p:sldId id="308" r:id="rId32"/>
    <p:sldId id="289" r:id="rId33"/>
    <p:sldId id="273" r:id="rId34"/>
    <p:sldId id="263" r:id="rId35"/>
    <p:sldId id="287" r:id="rId36"/>
    <p:sldId id="306" r:id="rId37"/>
    <p:sldId id="288" r:id="rId38"/>
    <p:sldId id="281" r:id="rId39"/>
    <p:sldId id="28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6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0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2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2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7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0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7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5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2FF1B-3FBC-4296-A248-BE51F2BBF0A4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057C-4864-43D7-9428-40637B0CB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5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Мои документы\Downloads\25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Алексей, Алёшенька, сынок! София Ротару - Алексей, Алёшенька, сынок! София Ротару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94360" y="3142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Мои документы\Downloads\200px-Посе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76892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Downloads\0_a018d_4f7f31be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9604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Documents and Settings\Admin\Мои документы\Downloads\Rabota-na-podsobnom-hozyayst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Downloads\8eb251e6c766d7525c62bfbc7624e5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Мои документы\Downloads\14303249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Мои документы\Downloads\1312812382_v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Мои документы\Downloads\8477aea2ea9cc38d32f0b803db36853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Admin\Мои документы\Downloads\v-tule-otkroetsya-kinoteatr-gde-budut-demonstrirovat-starye-filmy-208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Admin\Мои документы\Downloads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2154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7890" name="Picture 2" descr="C:\Documents and Settings\Admin\Мои документы\Downloads\velikaya-otechestvennaya-voyna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Admin\Мои документы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Мои документы\Downloads\220px-Ussr0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Мои документы\Downloads\1337172531_41421thum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Admin\Мои документы\Downloads\v_poiskakh_istiny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4" y="260648"/>
            <a:ext cx="8032211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\Мои документы\Downloads\76061_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Мои документы\Downloads\321746_siz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4" y="260648"/>
            <a:ext cx="8035652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\Мои документы\Downloads\1424080741_hero-soviet-union-east-kazakhst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Мои документы\Downloads\005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Мои документы\Downloads\b733c4b4451c9bba83d0a80c87f9d00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Admin\Мои документы\Downloads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Мои документы\Downloads\1304337898_130416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\Мои документы\Downloads\136809214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Мои документы\Downloads\518B894B9DAC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Admin\Мои документы\Downloads\naxodki-VOV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\Мои документы\Downloads\1424080741_hero-soviet-union-east-kazakhst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Admin\Мои документы\Downloads\raskopki-na-mestax-boev-velikoj-otechestvennoj-vojn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Мои документы\Downloads\51305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Downloads\0190.654zta0e5g08w00koo0cw4oc.ejcuplo1l0oo0sk8c40s8osc4.th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Admin\Мои документы\Downloads\pobeda_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Admin\Мои документы\Downloads\velikaya-otechestvennaya-vojna-v-literature-20-ve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5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Admin\Мои документы\Downloads\preview_big_29020.norma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8229600" cy="58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Мои документы\Downloads\den_pobedi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Admin\Мои документы\Downloads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Мои документы\Downloads\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Downloads\5ae1aeaef4a5a3009638411ee0df50c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Downloads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Мои документы\Downloads\3965cc3d6ab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Мои документы\Downloads\793a28fd5d22a2a21f9af2ffe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Downloads\8e04844u.e577rxhae3ccw84w0gk8swgkc.ejcuplo1l0oo0sk8c40s8osc4.t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Экран (4:3)</PresentationFormat>
  <Paragraphs>0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2017-04-22T14:52:08Z</dcterms:created>
  <dcterms:modified xsi:type="dcterms:W3CDTF">2017-04-22T16:01:24Z</dcterms:modified>
</cp:coreProperties>
</file>