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485B74-AAA3-4667-953A-85E2AFE0DEF4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750D06-3A1A-4554-A240-2498408369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6336704" cy="331236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Достижения СОШ № 8  </a:t>
            </a:r>
            <a:b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</a:t>
            </a:r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2021 </a:t>
            </a:r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</a:t>
            </a:r>
            <a:r>
              <a:rPr lang="ru-RU" sz="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год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4.19.31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14350" y="758825"/>
            <a:ext cx="3932238" cy="3932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4.19.32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56150" y="759619"/>
            <a:ext cx="3930650" cy="393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4.19.33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14350" y="758825"/>
            <a:ext cx="3932238" cy="3932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4.19.32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</a:blip>
          <a:stretch>
            <a:fillRect/>
          </a:stretch>
        </p:blipFill>
        <p:spPr>
          <a:xfrm>
            <a:off x="4756150" y="759619"/>
            <a:ext cx="3930650" cy="393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47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38819" y="530225"/>
            <a:ext cx="3283299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WhatsApp Image 2021-03-23 at 08.15.48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79825" y="530225"/>
            <a:ext cx="3283299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48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838819" y="530225"/>
            <a:ext cx="3283299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49 (3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079825" y="530225"/>
            <a:ext cx="3283299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49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838819" y="530225"/>
            <a:ext cx="3283299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49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079825" y="530225"/>
            <a:ext cx="3283299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 История </a:t>
            </a:r>
            <a:endParaRPr lang="ru-RU" dirty="0"/>
          </a:p>
        </p:txBody>
      </p:sp>
      <p:pic>
        <p:nvPicPr>
          <p:cNvPr id="5" name="Содержимое 4" descr="WhatsApp Image 2021-03-19 at 13.44.58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39552" y="1268760"/>
            <a:ext cx="7809982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WhatsApp Image 2021-03-19 at 13.44.58.jpe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67544" y="548680"/>
            <a:ext cx="8278580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503377"/>
      </p:ext>
    </p:extLst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Химия </a:t>
            </a:r>
            <a:endParaRPr lang="ru-RU" dirty="0"/>
          </a:p>
        </p:txBody>
      </p:sp>
      <p:pic>
        <p:nvPicPr>
          <p:cNvPr id="4" name="Содержимое 3" descr="WhatsApp Image 2021-03-19 at 13.44.58 (2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03238" y="737826"/>
            <a:ext cx="8183562" cy="3772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hatsApp Image 2021-03-19 at 13.44.59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611560" y="548679"/>
            <a:ext cx="2592288" cy="5623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59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419872" y="1556792"/>
            <a:ext cx="5266928" cy="3266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Английский язык</a:t>
            </a:r>
            <a:endParaRPr lang="ru-RU" dirty="0"/>
          </a:p>
        </p:txBody>
      </p:sp>
      <p:pic>
        <p:nvPicPr>
          <p:cNvPr id="5" name="Содержимое 4" descr="WhatsApp Image 2021-03-19 at 12.54.10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83568" y="1556792"/>
            <a:ext cx="3514948" cy="4686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10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148064" y="1772816"/>
            <a:ext cx="3292078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r>
              <a:rPr lang="ru-RU" dirty="0" err="1" smtClean="0"/>
              <a:t>Кыргыз</a:t>
            </a:r>
            <a:r>
              <a:rPr lang="ru-RU" dirty="0" smtClean="0"/>
              <a:t> тили</a:t>
            </a:r>
            <a:endParaRPr lang="ru-RU" dirty="0"/>
          </a:p>
        </p:txBody>
      </p:sp>
      <p:pic>
        <p:nvPicPr>
          <p:cNvPr id="4" name="Содержимое 3" descr="WhatsApp Image 2021-03-23 at 08.15.50 (1)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714348" y="1600200"/>
            <a:ext cx="357190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1-03-23 at 08.15.51 (1).jpe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0" y="1643050"/>
            <a:ext cx="3643338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54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67543" y="692696"/>
            <a:ext cx="5623187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55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3491880" y="3440738"/>
            <a:ext cx="5154786" cy="237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География </a:t>
            </a:r>
            <a:endParaRPr lang="ru-RU" dirty="0"/>
          </a:p>
        </p:txBody>
      </p:sp>
      <p:pic>
        <p:nvPicPr>
          <p:cNvPr id="5" name="Содержимое 4" descr="WhatsApp Image 2021-03-19 at 16.29.12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3528" y="1196752"/>
            <a:ext cx="3794261" cy="5059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6.29.1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139952" y="2276872"/>
            <a:ext cx="4728270" cy="3546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6.29.10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67543" y="620688"/>
            <a:ext cx="4128459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6.29.09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860032" y="3140968"/>
            <a:ext cx="3930650" cy="2947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6.29.09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14350" y="1250355"/>
            <a:ext cx="3932238" cy="2949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6.29.12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56150" y="1250950"/>
            <a:ext cx="3930650" cy="2947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Биология </a:t>
            </a:r>
            <a:endParaRPr lang="ru-RU" dirty="0"/>
          </a:p>
        </p:txBody>
      </p:sp>
      <p:pic>
        <p:nvPicPr>
          <p:cNvPr id="5" name="Содержимое 4" descr="WhatsApp Image 2021-03-19 at 13.44.15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14350" y="1817504"/>
            <a:ext cx="3932238" cy="2979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14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56150" y="1817870"/>
            <a:ext cx="3930650" cy="3051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14 (3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14350" y="548680"/>
            <a:ext cx="3932238" cy="3083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44.14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56150" y="1817870"/>
            <a:ext cx="3930650" cy="3195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WhatsApp Image 2021-03-19 at 13.44.51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14350" y="548681"/>
            <a:ext cx="3932238" cy="3082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WhatsApp Image 2021-03-19 at 13.44.5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56150" y="1818929"/>
            <a:ext cx="3930650" cy="3122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WhatsApp Image 2021-03-19 at 14.19.33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14350" y="758825"/>
            <a:ext cx="3932238" cy="3932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 descr="WhatsApp Image 2021-03-19 at 13.45.07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709710" y="530224"/>
            <a:ext cx="2462690" cy="5342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Начальные классы</a:t>
            </a:r>
            <a:endParaRPr lang="ru-RU" dirty="0"/>
          </a:p>
        </p:txBody>
      </p:sp>
      <p:pic>
        <p:nvPicPr>
          <p:cNvPr id="5" name="Содержимое 4" descr="WhatsApp Image 2021-03-19 at 12.54.08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683568" y="1700808"/>
            <a:ext cx="3292078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09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292080" y="1700808"/>
            <a:ext cx="3292078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2.54.09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834430" y="530225"/>
            <a:ext cx="3292078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08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75436" y="530225"/>
            <a:ext cx="3292078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50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57158" y="1643050"/>
            <a:ext cx="4038600" cy="4357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50 (3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56150" y="1254881"/>
            <a:ext cx="3930650" cy="2940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2.54.11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34430" y="530225"/>
            <a:ext cx="3292078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2.54.1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075436" y="530225"/>
            <a:ext cx="3292078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19 at 13.44.13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14350" y="620688"/>
            <a:ext cx="3932238" cy="3011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19 at 13.44.13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56150" y="1817870"/>
            <a:ext cx="3930650" cy="3267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WhatsApp Image 2021-03-19 at 13.44.14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67544" y="908720"/>
            <a:ext cx="3932238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WhatsApp Image 2021-03-19 at 14.19.31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56150" y="759619"/>
            <a:ext cx="3930650" cy="393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ИЗО</a:t>
            </a:r>
            <a:endParaRPr lang="ru-RU" dirty="0"/>
          </a:p>
        </p:txBody>
      </p:sp>
      <p:pic>
        <p:nvPicPr>
          <p:cNvPr id="5" name="Содержимое 4" descr="WhatsApp Image 2021-03-19 at 13.44.47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1500174"/>
            <a:ext cx="390048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19 at 13.44.49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56150" y="1818929"/>
            <a:ext cx="3930650" cy="3194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Библиотека </a:t>
            </a:r>
            <a:endParaRPr lang="ru-RU" dirty="0"/>
          </a:p>
        </p:txBody>
      </p:sp>
      <p:pic>
        <p:nvPicPr>
          <p:cNvPr id="8" name="Содержимое 7" descr="WhatsApp Image 2021-03-19 at 13.44.55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755576" y="1340768"/>
            <a:ext cx="3312368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19 at 13.44.55 (1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88024" y="1340768"/>
            <a:ext cx="3463690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Спорт зал</a:t>
            </a:r>
            <a:endParaRPr lang="ru-RU" dirty="0"/>
          </a:p>
        </p:txBody>
      </p:sp>
      <p:pic>
        <p:nvPicPr>
          <p:cNvPr id="5" name="Содержимое 4" descr="WhatsApp Image 2021-03-20 at 10.28.3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3240360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WhatsApp Image 2021-03-20 at 10.28.4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088" y="1556792"/>
            <a:ext cx="3343399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Танцевальный зал</a:t>
            </a:r>
            <a:endParaRPr lang="ru-RU" dirty="0"/>
          </a:p>
        </p:txBody>
      </p:sp>
      <p:pic>
        <p:nvPicPr>
          <p:cNvPr id="5" name="Содержимое 4" descr="WhatsApp Image 2021-03-19 at 13.44.50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57200" y="1214422"/>
            <a:ext cx="3900486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WhatsApp Image 2021-03-19 at 13.44.50 (2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56150" y="1818929"/>
            <a:ext cx="3930650" cy="3986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atsApp Image 2021-03-23 at 08.15.51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838819" y="530225"/>
            <a:ext cx="3283299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51 (3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079825" y="530225"/>
            <a:ext cx="3283299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Кыргыз</a:t>
            </a:r>
            <a:r>
              <a:rPr lang="ru-RU" dirty="0" smtClean="0"/>
              <a:t> тили</a:t>
            </a:r>
            <a:endParaRPr lang="ru-RU" dirty="0"/>
          </a:p>
        </p:txBody>
      </p:sp>
      <p:pic>
        <p:nvPicPr>
          <p:cNvPr id="5" name="Содержимое 4" descr="WhatsApp Image 2021-03-23 at 08.15.52 (2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838819" y="530225"/>
            <a:ext cx="3283299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23 at 08.15.53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79825" y="530225"/>
            <a:ext cx="3283299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WhatsApp Image 2021-03-23 at 08.15.52 (3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838819" y="530225"/>
            <a:ext cx="3283299" cy="4389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WhatsApp Image 2021-03-23 at 08.15.52 (4)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79825" y="530225"/>
            <a:ext cx="3283299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5" name="Содержимое 4" descr="WhatsApp Image 2021-03-19 at 13.05.52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611560" y="332656"/>
            <a:ext cx="3024336" cy="5311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05.54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364089" y="530224"/>
            <a:ext cx="2711022" cy="5131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hatsApp Image 2021-03-19 at 13.05.55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827584" y="476672"/>
            <a:ext cx="2527232" cy="5482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3.05.55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220072" y="530225"/>
            <a:ext cx="3024336" cy="5451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 </a:t>
            </a:r>
            <a:endParaRPr lang="ru-RU" dirty="0"/>
          </a:p>
        </p:txBody>
      </p:sp>
      <p:pic>
        <p:nvPicPr>
          <p:cNvPr id="5" name="Содержимое 4" descr="WhatsApp Image 2021-03-19 at 14.19.30.jpe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14350" y="758825"/>
            <a:ext cx="3932238" cy="3932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WhatsApp Image 2021-03-19 at 14.19.3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756150" y="759619"/>
            <a:ext cx="3930650" cy="393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</TotalTime>
  <Words>27</Words>
  <Application>Microsoft Office PowerPoint</Application>
  <PresentationFormat>Экран (4:3)</PresentationFormat>
  <Paragraphs>15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 Достижения СОШ № 8   на 2021 уч. год</vt:lpstr>
      <vt:lpstr>Кыргыз тили</vt:lpstr>
      <vt:lpstr>Презентация PowerPoint</vt:lpstr>
      <vt:lpstr>Презентация PowerPoint</vt:lpstr>
      <vt:lpstr>Кыргыз тили</vt:lpstr>
      <vt:lpstr>Презентация PowerPoint</vt:lpstr>
      <vt:lpstr>Русский язык</vt:lpstr>
      <vt:lpstr>Презентация PowerPoint</vt:lpstr>
      <vt:lpstr>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История </vt:lpstr>
      <vt:lpstr>Презентация PowerPoint</vt:lpstr>
      <vt:lpstr>Химия </vt:lpstr>
      <vt:lpstr>Презентация PowerPoint</vt:lpstr>
      <vt:lpstr>Английский язык</vt:lpstr>
      <vt:lpstr>Презентация PowerPoint</vt:lpstr>
      <vt:lpstr>География </vt:lpstr>
      <vt:lpstr>Презентация PowerPoint</vt:lpstr>
      <vt:lpstr>Презентация PowerPoint</vt:lpstr>
      <vt:lpstr>Биология </vt:lpstr>
      <vt:lpstr>Презентация PowerPoint</vt:lpstr>
      <vt:lpstr>Презентация PowerPoint</vt:lpstr>
      <vt:lpstr>Презентация PowerPoint</vt:lpstr>
      <vt:lpstr>Начальные классы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ИЗО</vt:lpstr>
      <vt:lpstr>Библиотека </vt:lpstr>
      <vt:lpstr>Спорт зал</vt:lpstr>
      <vt:lpstr>Танцевальный зал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Достижения СОШ № 8  на 2021 - учебный год</dc:title>
  <dc:creator>XTreme.ws</dc:creator>
  <cp:lastModifiedBy>www</cp:lastModifiedBy>
  <cp:revision>3</cp:revision>
  <dcterms:created xsi:type="dcterms:W3CDTF">2021-03-23T03:02:48Z</dcterms:created>
  <dcterms:modified xsi:type="dcterms:W3CDTF">2021-04-10T13:34:25Z</dcterms:modified>
</cp:coreProperties>
</file>